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5ECA-922E-4A11-98E1-341D938FCBCB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4258-DA9E-476D-9343-4C2209CFD94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5ECA-922E-4A11-98E1-341D938FCBCB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4258-DA9E-476D-9343-4C2209CFD9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5ECA-922E-4A11-98E1-341D938FCBCB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4258-DA9E-476D-9343-4C2209CFD9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5ECA-922E-4A11-98E1-341D938FCBCB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4258-DA9E-476D-9343-4C2209CFD94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5ECA-922E-4A11-98E1-341D938FCBCB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4258-DA9E-476D-9343-4C2209CFD9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5ECA-922E-4A11-98E1-341D938FCBCB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4258-DA9E-476D-9343-4C2209CFD94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5ECA-922E-4A11-98E1-341D938FCBCB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4258-DA9E-476D-9343-4C2209CFD94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5ECA-922E-4A11-98E1-341D938FCBCB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4258-DA9E-476D-9343-4C2209CFD9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5ECA-922E-4A11-98E1-341D938FCBCB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4258-DA9E-476D-9343-4C2209CFD9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5ECA-922E-4A11-98E1-341D938FCBCB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4258-DA9E-476D-9343-4C2209CFD9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5ECA-922E-4A11-98E1-341D938FCBCB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4258-DA9E-476D-9343-4C2209CFD94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9E5ECA-922E-4A11-98E1-341D938FCBCB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484258-DA9E-476D-9343-4C2209CFD9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772400" cy="1470025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Рисуем клоуна</a:t>
            </a:r>
            <a:endParaRPr lang="ru-RU" dirty="0"/>
          </a:p>
        </p:txBody>
      </p:sp>
      <p:pic>
        <p:nvPicPr>
          <p:cNvPr id="5122" name="Picture 2" descr="C:\Users\555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1518670"/>
            <a:ext cx="4320480" cy="500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6672"/>
            <a:ext cx="1656184" cy="2041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256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3744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026" name="Picture 2" descr="C:\Users\555\Desktop\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48680"/>
            <a:ext cx="2880320" cy="606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-108520" y="237446"/>
            <a:ext cx="3744416" cy="147002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endParaRPr lang="ru-RU" sz="3600" dirty="0">
              <a:latin typeface="+mn-lt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731520"/>
            <a:ext cx="4896544" cy="521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ru-RU" sz="3200" b="1" dirty="0">
                <a:cs typeface="Aharoni" pitchFamily="2" charset="-79"/>
              </a:rPr>
              <a:t>З</a:t>
            </a:r>
            <a:r>
              <a:rPr lang="ru-RU" sz="3200" b="1" dirty="0" smtClean="0">
                <a:cs typeface="Aharoni" pitchFamily="2" charset="-79"/>
              </a:rPr>
              <a:t>десь </a:t>
            </a:r>
            <a:r>
              <a:rPr lang="ru-RU" sz="3200" b="1" dirty="0" smtClean="0">
                <a:cs typeface="Aharoni" pitchFamily="2" charset="-79"/>
              </a:rPr>
              <a:t>треугольников нужно три</a:t>
            </a:r>
          </a:p>
          <a:p>
            <a:pPr marL="182880" indent="0">
              <a:buFont typeface="Georgia" pitchFamily="18" charset="0"/>
              <a:buNone/>
            </a:pPr>
            <a:r>
              <a:rPr lang="ru-RU" sz="3200" b="1" dirty="0" smtClean="0">
                <a:cs typeface="Aharoni" pitchFamily="2" charset="-79"/>
              </a:rPr>
              <a:t>Один круг вверху ещё - посмотри!</a:t>
            </a:r>
          </a:p>
          <a:p>
            <a:pPr marL="182880" indent="0">
              <a:buFont typeface="Georgia" pitchFamily="18" charset="0"/>
              <a:buNone/>
            </a:pPr>
            <a:r>
              <a:rPr lang="ru-RU" sz="3200" b="1" dirty="0" smtClean="0">
                <a:cs typeface="Aharoni" pitchFamily="2" charset="-79"/>
              </a:rPr>
              <a:t>Ну-ка, скажи мне, кто он?</a:t>
            </a: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21670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2050" name="Picture 2" descr="C:\Users\555\Desktop\2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908720"/>
            <a:ext cx="3000333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 txBox="1">
            <a:spLocks/>
          </p:cNvSpPr>
          <p:nvPr/>
        </p:nvSpPr>
        <p:spPr>
          <a:xfrm>
            <a:off x="827584" y="1412776"/>
            <a:ext cx="4077072" cy="4713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3600" b="1" dirty="0" smtClean="0"/>
              <a:t>Теперь рисуем ему рукава</a:t>
            </a:r>
          </a:p>
          <a:p>
            <a:pPr marL="45720" indent="0">
              <a:buNone/>
            </a:pPr>
            <a:r>
              <a:rPr lang="ru-RU" sz="3600" b="1" dirty="0" smtClean="0"/>
              <a:t>И башмаки огромные.</a:t>
            </a:r>
          </a:p>
          <a:p>
            <a:pPr marL="45720" indent="0">
              <a:buNone/>
            </a:pPr>
            <a:r>
              <a:rPr lang="ru-RU" sz="3600" b="1" dirty="0" smtClean="0"/>
              <a:t>И шляпа круглая, как голова…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41758" y="260648"/>
            <a:ext cx="51013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2880" indent="0">
              <a:buFont typeface="Georgia" pitchFamily="18" charset="0"/>
              <a:buNone/>
            </a:pPr>
            <a:r>
              <a:rPr lang="ru-RU" sz="3600" b="1" dirty="0">
                <a:cs typeface="Aharoni" pitchFamily="2" charset="-79"/>
              </a:rPr>
              <a:t>Это, конечно, клоун!</a:t>
            </a:r>
          </a:p>
        </p:txBody>
      </p:sp>
    </p:spTree>
    <p:extLst>
      <p:ext uri="{BB962C8B-B14F-4D97-AF65-F5344CB8AC3E}">
        <p14:creationId xmlns:p14="http://schemas.microsoft.com/office/powerpoint/2010/main" val="51470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33265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3074" name="Picture 2" descr="C:\Users\555\Desktop\3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792" y="1268760"/>
            <a:ext cx="4608512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87624" y="476672"/>
            <a:ext cx="59375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buNone/>
            </a:pPr>
            <a:r>
              <a:rPr lang="ru-RU" sz="3600" b="1" dirty="0"/>
              <a:t>И рыжий парик у клоуна!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060848"/>
            <a:ext cx="3616833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ru-RU" sz="3600" b="1" dirty="0" smtClean="0"/>
              <a:t>На шляпе цветок.</a:t>
            </a:r>
          </a:p>
          <a:p>
            <a:pPr marL="45720" indent="0">
              <a:buNone/>
            </a:pPr>
            <a:r>
              <a:rPr lang="ru-RU" sz="3600" b="1" dirty="0" smtClean="0"/>
              <a:t>Кружок – красный нос,</a:t>
            </a:r>
          </a:p>
          <a:p>
            <a:pPr marL="45720" indent="0">
              <a:buNone/>
            </a:pPr>
            <a:r>
              <a:rPr lang="ru-RU" sz="3600" b="1" dirty="0" smtClean="0"/>
              <a:t>В горошек его штанишки.</a:t>
            </a:r>
          </a:p>
          <a:p>
            <a:pPr marL="45720" indent="0">
              <a:buNone/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406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4</a:t>
            </a:r>
            <a:endParaRPr lang="ru-RU" dirty="0"/>
          </a:p>
        </p:txBody>
      </p:sp>
      <p:pic>
        <p:nvPicPr>
          <p:cNvPr id="4098" name="Picture 2" descr="C:\Users\555\Desktop\4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902" y="1212771"/>
            <a:ext cx="4722555" cy="5472607"/>
          </a:xfrm>
          <a:prstGeom prst="rect">
            <a:avLst/>
          </a:prstGeom>
          <a:noFill/>
          <a:ln w="7620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4194864" y="2939914"/>
            <a:ext cx="504056" cy="504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130409" y="2132856"/>
            <a:ext cx="504056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940152" y="724851"/>
            <a:ext cx="504056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798662" y="1995130"/>
            <a:ext cx="504056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668344" y="2939914"/>
            <a:ext cx="504056" cy="504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860032" y="1052736"/>
            <a:ext cx="504056" cy="504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217048" y="1228907"/>
            <a:ext cx="504056" cy="504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676724"/>
            <a:ext cx="337998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ru-RU" sz="3600" b="1" dirty="0"/>
              <a:t>О</a:t>
            </a:r>
            <a:r>
              <a:rPr lang="ru-RU" sz="3600" b="1" dirty="0" smtClean="0"/>
              <a:t>н вышел на сцену и произнёс: </a:t>
            </a:r>
          </a:p>
          <a:p>
            <a:pPr marL="45720" indent="0">
              <a:buNone/>
            </a:pPr>
            <a:r>
              <a:rPr lang="ru-RU" sz="3600" b="1" dirty="0" smtClean="0"/>
              <a:t>«Привет, девчонки, мальчишки!»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98787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5 0.024 0.037 0.049 0.055 0.059 C 0.082 0.075 0.108 0.081 0.113 0.073 C 0.117 0.065 0.099 0.045 0.072 0.029 C 0.054 0.019 0.021 0.012 -0.008 0.011 C -0.036 0.012 -0.07 0.019 -0.088 0.029 C -0.115 0.045 -0.133 0.065 -0.128 0.073 C -0.123 0.081 -0.097 0.075 -0.071 0.059 C -0.053 0.049 -0.03 0.024 -0.016 0 C -0.001 -0.025 0.009 -0.058 0.009 -0.079 C 0.009 -0.111 0.002 -0.136 -0.008 -0.136 C -0.017 -0.136 -0.025 -0.111 -0.025 -0.079 C -0.025 -0.058 -0.014 -0.025 0 0 Z" pathEditMode="relative" ptsTypes="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28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7 0 0.031 0.014 0.031 0.031 C 0.031 0.049 0.017 0.063 0 0.063 C -0.017 0.063 -0.031 0.077 -0.031 0.094 C -0.031 0.111 -0.017 0.125 0 0.125 C 0.017 0.125 0.031 0.139 0.031 0.156 C 0.031 0.173 0.017 0.187 0 0.187 C -0.017 0.187 -0.031 0.201 -0.031 0.219 C -0.031 0.236 -0.017 0.25 0 0.25 C 0.017 0.25 0.031 0.236 0.031 0.219 C 0.031 0.201 0.017 0.187 0 0.187 C -0.017 0.187 -0.031 0.173 -0.031 0.156 C -0.031 0.139 -0.017 0.125 0 0.125 C 0.017 0.125 0.031 0.111 0.031 0.094 C 0.031 0.077 0.017 0.063 0 0.063 C -0.017 0.063 -0.031 0.049 -0.031 0.031 C -0.031 0.014 -0.017 0 0 0 Z" pathEditMode="relative" ptsTypes="">
                                      <p:cBhvr>
                                        <p:cTn id="4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8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7 0 0.031 0.014 0.031 0.031 C 0.031 0.049 0.017 0.063 0 0.063 C -0.017 0.063 -0.031 0.077 -0.031 0.094 C -0.031 0.111 -0.017 0.125 0 0.125 C 0.017 0.125 0.031 0.139 0.031 0.156 C 0.031 0.173 0.017 0.187 0 0.187 C -0.017 0.187 -0.031 0.201 -0.031 0.219 C -0.031 0.236 -0.017 0.25 0 0.25 C 0.017 0.25 0.031 0.236 0.031 0.219 C 0.031 0.201 0.017 0.187 0 0.187 C -0.017 0.187 -0.031 0.173 -0.031 0.156 C -0.031 0.139 -0.017 0.125 0 0.125 C 0.017 0.125 0.031 0.111 0.031 0.094 C 0.031 0.077 0.017 0.063 0 0.063 C -0.017 0.063 -0.031 0.049 -0.031 0.031 C -0.031 0.014 -0.017 0 0 0 Z" pathEditMode="relative" ptsTypes="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78446E-6 L 0.09184 -0.07077 C 0.11112 -0.08696 0.13993 -0.09667 0.17101 -0.09829 C 0.20608 -0.10037 0.23421 -0.0939 0.25417 -0.08002 L 0.35052 -0.01943 " pathEditMode="relative" rAng="-141458" ptsTypes="FffFF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78" y="-5412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55227E-6 L -0.10417 0.07262 C -0.12604 0.08927 -0.15868 0.09968 -0.19253 0.09968 C -0.23142 0.09968 -0.26233 0.08927 -0.2842 0.07262 L -0.38819 -3.55227E-6 " pathEditMode="relative" rAng="0" ptsTypes="FffFF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10" y="4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77</TotalTime>
  <Words>80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Рисуем клоуна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Рисуем клоуна</dc:title>
  <dc:creator>555</dc:creator>
  <cp:lastModifiedBy>555</cp:lastModifiedBy>
  <cp:revision>11</cp:revision>
  <dcterms:created xsi:type="dcterms:W3CDTF">2012-04-10T19:05:32Z</dcterms:created>
  <dcterms:modified xsi:type="dcterms:W3CDTF">2012-10-30T16:29:52Z</dcterms:modified>
</cp:coreProperties>
</file>