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6" r:id="rId4"/>
    <p:sldId id="267" r:id="rId5"/>
    <p:sldId id="268" r:id="rId6"/>
  </p:sldIdLst>
  <p:sldSz cx="9144000" cy="6858000" type="screen4x3"/>
  <p:notesSz cx="6858000" cy="9144000"/>
  <p:custShowLst>
    <p:custShow name="Произвольный показ 1" id="0">
      <p:sldLst>
        <p:sld r:id="rId3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47" autoAdjust="0"/>
  </p:normalViewPr>
  <p:slideViewPr>
    <p:cSldViewPr>
      <p:cViewPr varScale="1">
        <p:scale>
          <a:sx n="44" d="100"/>
          <a:sy n="44" d="100"/>
        </p:scale>
        <p:origin x="-12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A2F8-92CA-44E5-9C0D-89C37DF3C41B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14E2-FF4E-4516-AB11-C1DA42C86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A2F8-92CA-44E5-9C0D-89C37DF3C41B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14E2-FF4E-4516-AB11-C1DA42C86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A2F8-92CA-44E5-9C0D-89C37DF3C41B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14E2-FF4E-4516-AB11-C1DA42C86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A2F8-92CA-44E5-9C0D-89C37DF3C41B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14E2-FF4E-4516-AB11-C1DA42C86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A2F8-92CA-44E5-9C0D-89C37DF3C41B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14E2-FF4E-4516-AB11-C1DA42C86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A2F8-92CA-44E5-9C0D-89C37DF3C41B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14E2-FF4E-4516-AB11-C1DA42C86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A2F8-92CA-44E5-9C0D-89C37DF3C41B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14E2-FF4E-4516-AB11-C1DA42C86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A2F8-92CA-44E5-9C0D-89C37DF3C41B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14E2-FF4E-4516-AB11-C1DA42C86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A2F8-92CA-44E5-9C0D-89C37DF3C41B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14E2-FF4E-4516-AB11-C1DA42C86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A2F8-92CA-44E5-9C0D-89C37DF3C41B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14E2-FF4E-4516-AB11-C1DA42C86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A2F8-92CA-44E5-9C0D-89C37DF3C41B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60514E2-FF4E-4516-AB11-C1DA42C86E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66A2F8-92CA-44E5-9C0D-89C37DF3C41B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0514E2-FF4E-4516-AB11-C1DA42C86EC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image" Target="../media/image5.jpe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24128" y="620688"/>
            <a:ext cx="3240360" cy="33843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1268760"/>
            <a:ext cx="3563888" cy="3888432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Мастер- класс</a:t>
            </a:r>
          </a:p>
          <a:p>
            <a:r>
              <a:rPr lang="ru-RU" sz="4400" dirty="0" smtClean="0"/>
              <a:t>« Городецкая роспись»</a:t>
            </a:r>
            <a:endParaRPr lang="ru-RU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497461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37420" y="548680"/>
            <a:ext cx="6624736" cy="5816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0171" y="548680"/>
            <a:ext cx="8136904" cy="610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img95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2163" cy="68580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8684" name="WordArt 12"/>
          <p:cNvSpPr>
            <a:spLocks noChangeArrowheads="1" noChangeShapeType="1" noTextEdit="1"/>
          </p:cNvSpPr>
          <p:nvPr/>
        </p:nvSpPr>
        <p:spPr bwMode="auto">
          <a:xfrm>
            <a:off x="1476375" y="333375"/>
            <a:ext cx="6551613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Основные элементы росписи</a:t>
            </a: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6084888" y="1052513"/>
            <a:ext cx="1223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</a:rPr>
              <a:t>1. Дуги</a:t>
            </a: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2195513" y="2060575"/>
            <a:ext cx="187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</a:rPr>
              <a:t>2. Спиральки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5940425" y="2997200"/>
            <a:ext cx="1798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</a:rPr>
              <a:t>4. Капельки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6011863" y="1989138"/>
            <a:ext cx="1798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</a:rPr>
              <a:t>3. Скобочки</a:t>
            </a:r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6011863" y="4149725"/>
            <a:ext cx="1728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</a:rPr>
              <a:t>5. Точки</a:t>
            </a:r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6011863" y="5229225"/>
            <a:ext cx="172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</a:rPr>
              <a:t>6. Штрихи</a:t>
            </a:r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971550" y="6021388"/>
            <a:ext cx="7200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990000"/>
                </a:solidFill>
              </a:rPr>
              <a:t>Все элементы росписи рисуются сразу кистью. Без предварительного рисунка карандашом</a:t>
            </a:r>
          </a:p>
        </p:txBody>
      </p:sp>
      <p:pic>
        <p:nvPicPr>
          <p:cNvPr id="28693" name="Picture 21" descr="img95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1838" y="0"/>
            <a:ext cx="792162" cy="68580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8695" name="Picture 23" descr="img98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4149725"/>
            <a:ext cx="12350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6" name="Picture 24" descr="img98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1628775"/>
            <a:ext cx="666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8" name="Picture 26" descr="img98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1700213"/>
            <a:ext cx="1150937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0" name="Picture 28" descr="img98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871"/>
          <a:stretch>
            <a:fillRect/>
          </a:stretch>
        </p:blipFill>
        <p:spPr bwMode="auto">
          <a:xfrm>
            <a:off x="2051050" y="692150"/>
            <a:ext cx="1944688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1" name="Picture 29" descr="img98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836613"/>
            <a:ext cx="13684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2" name="Picture 30" descr="img98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836613"/>
            <a:ext cx="1800225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3" name="Picture 31" descr="img98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938" y="4149725"/>
            <a:ext cx="9366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4" name="Picture 32" descr="img98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4149725"/>
            <a:ext cx="23749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5" name="Picture 33" descr="img98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5013325"/>
            <a:ext cx="1223963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7" name="Picture 35" descr="img98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1628775"/>
            <a:ext cx="7207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8" name="Picture 36" descr="img98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1628775"/>
            <a:ext cx="647700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9" name="Picture 37" descr="img983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938" y="2708275"/>
            <a:ext cx="900112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10" name="Picture 38" descr="img983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2708275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11" name="Picture 39" descr="img983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2708275"/>
            <a:ext cx="9159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12" name="Picture 40" descr="img983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2708275"/>
            <a:ext cx="7715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13" name="Picture 41" descr="img983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2636838"/>
            <a:ext cx="7556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14" name="Picture 42" descr="img983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5013325"/>
            <a:ext cx="115252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img95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2163" cy="68580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1258888" y="333375"/>
            <a:ext cx="6551612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Украешки и рамки</a:t>
            </a:r>
          </a:p>
        </p:txBody>
      </p:sp>
      <p:pic>
        <p:nvPicPr>
          <p:cNvPr id="29710" name="Picture 14" descr="img98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6013" y="1341438"/>
            <a:ext cx="3673475" cy="3744912"/>
          </a:xfrm>
          <a:noFill/>
          <a:ln/>
        </p:spPr>
      </p:pic>
      <p:pic>
        <p:nvPicPr>
          <p:cNvPr id="29711" name="Picture 15" descr="img95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1838" y="0"/>
            <a:ext cx="792162" cy="68580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9715" name="Picture 19" descr="img98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3438" y="1268413"/>
            <a:ext cx="3430587" cy="3671887"/>
          </a:xfrm>
          <a:noFill/>
          <a:ln/>
        </p:spPr>
      </p:pic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1331913" y="5445125"/>
            <a:ext cx="6769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990000"/>
                </a:solidFill>
              </a:rPr>
              <a:t>Традиционные виды орнаментов городецкой росписи</a:t>
            </a:r>
          </a:p>
        </p:txBody>
      </p:sp>
    </p:spTree>
  </p:cSld>
  <p:clrMapOvr>
    <a:masterClrMapping/>
  </p:clrMapOvr>
  <p:transition advTm="1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U:\DCIM\112___03\IMG_15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692696"/>
            <a:ext cx="6336704" cy="5994444"/>
          </a:xfrm>
          <a:prstGeom prst="rect">
            <a:avLst/>
          </a:prstGeom>
          <a:noFill/>
        </p:spPr>
      </p:pic>
      <p:pic>
        <p:nvPicPr>
          <p:cNvPr id="1028" name="Picture 4" descr="U:\DCIM\112___03\IMG_155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764704"/>
            <a:ext cx="6336704" cy="5994446"/>
          </a:xfrm>
          <a:prstGeom prst="rect">
            <a:avLst/>
          </a:prstGeom>
          <a:noFill/>
        </p:spPr>
      </p:pic>
      <p:pic>
        <p:nvPicPr>
          <p:cNvPr id="1029" name="Picture 5" descr="U:\DCIM\112___03\IMG_156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764704"/>
            <a:ext cx="6336704" cy="5940440"/>
          </a:xfrm>
          <a:prstGeom prst="rect">
            <a:avLst/>
          </a:prstGeom>
          <a:noFill/>
        </p:spPr>
      </p:pic>
      <p:pic>
        <p:nvPicPr>
          <p:cNvPr id="1030" name="Picture 6" descr="U:\DCIM\112___03\IMG_156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692696"/>
            <a:ext cx="6264696" cy="5940440"/>
          </a:xfrm>
          <a:prstGeom prst="rect">
            <a:avLst/>
          </a:prstGeom>
          <a:noFill/>
        </p:spPr>
      </p:pic>
      <p:pic>
        <p:nvPicPr>
          <p:cNvPr id="1031" name="Picture 7" descr="U:\DCIM\112___03\IMG_156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692696"/>
            <a:ext cx="6264696" cy="5976664"/>
          </a:xfrm>
          <a:prstGeom prst="rect">
            <a:avLst/>
          </a:prstGeom>
          <a:noFill/>
        </p:spPr>
      </p:pic>
      <p:pic>
        <p:nvPicPr>
          <p:cNvPr id="1032" name="Picture 8" descr="U:\DCIM\112___03\IMG_156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692696"/>
            <a:ext cx="6264696" cy="5832648"/>
          </a:xfrm>
          <a:prstGeom prst="rect">
            <a:avLst/>
          </a:prstGeom>
          <a:noFill/>
        </p:spPr>
      </p:pic>
      <p:pic>
        <p:nvPicPr>
          <p:cNvPr id="1033" name="Picture 9" descr="U:\DCIM\112___03\IMG_1564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692696"/>
            <a:ext cx="6264696" cy="5976664"/>
          </a:xfrm>
          <a:prstGeom prst="rect">
            <a:avLst/>
          </a:prstGeom>
          <a:noFill/>
        </p:spPr>
      </p:pic>
      <p:pic>
        <p:nvPicPr>
          <p:cNvPr id="1034" name="Picture 10" descr="U:\DCIM\112___03\IMG_1565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620688"/>
            <a:ext cx="6264696" cy="5994444"/>
          </a:xfrm>
          <a:prstGeom prst="rect">
            <a:avLst/>
          </a:prstGeom>
          <a:noFill/>
        </p:spPr>
      </p:pic>
      <p:pic>
        <p:nvPicPr>
          <p:cNvPr id="1035" name="Picture 11" descr="U:\DCIM\112___03\IMG_1567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548680"/>
            <a:ext cx="6264696" cy="6309320"/>
          </a:xfrm>
          <a:prstGeom prst="rect">
            <a:avLst/>
          </a:prstGeom>
          <a:noFill/>
        </p:spPr>
      </p:pic>
      <p:pic>
        <p:nvPicPr>
          <p:cNvPr id="1036" name="Picture 12" descr="U:\DCIM\112___03\IMG_1568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692696"/>
            <a:ext cx="6264696" cy="6165304"/>
          </a:xfrm>
          <a:prstGeom prst="rect">
            <a:avLst/>
          </a:prstGeom>
          <a:noFill/>
        </p:spPr>
      </p:pic>
    </p:spTree>
  </p:cSld>
  <p:clrMapOvr>
    <a:masterClrMapping/>
  </p:clrMapOvr>
  <p:transition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5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5.4|4.2|5.2|5.6|3.7|3.5|2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498</TotalTime>
  <Words>46</Words>
  <Application>Microsoft Office PowerPoint</Application>
  <PresentationFormat>Экран (4:3)</PresentationFormat>
  <Paragraphs>12</Paragraphs>
  <Slides>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  <vt:variant>
        <vt:lpstr>Произвольные показы</vt:lpstr>
      </vt:variant>
      <vt:variant>
        <vt:i4>1</vt:i4>
      </vt:variant>
    </vt:vector>
  </HeadingPairs>
  <TitlesOfParts>
    <vt:vector size="7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Произвольный показ 1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2010-11-14T09:21:17Z</dcterms:created>
  <dcterms:modified xsi:type="dcterms:W3CDTF">2014-10-26T14:08:44Z</dcterms:modified>
</cp:coreProperties>
</file>