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3" r:id="rId2"/>
    <p:sldId id="316" r:id="rId3"/>
    <p:sldId id="281" r:id="rId4"/>
    <p:sldId id="282" r:id="rId5"/>
    <p:sldId id="283" r:id="rId6"/>
    <p:sldId id="284" r:id="rId7"/>
    <p:sldId id="322" r:id="rId8"/>
    <p:sldId id="285" r:id="rId9"/>
    <p:sldId id="286" r:id="rId10"/>
    <p:sldId id="287" r:id="rId11"/>
    <p:sldId id="288" r:id="rId12"/>
    <p:sldId id="30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69" d="100"/>
          <a:sy n="69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9A6FC5-B6CE-4A80-867B-CE4D7E06173E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7443F-E1E1-4074-A8AC-7454FFDF929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965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316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054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212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64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718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94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9155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3639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73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705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601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EEF6-9BCC-430B-B0BE-10AA2C57ED41}" type="datetimeFigureOut">
              <a:rPr lang="ru-RU" smtClean="0"/>
              <a:pPr/>
              <a:t>13.01.2014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25369-2E1D-4990-82C2-21B51F5F0CF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7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D:\карт осень\ос на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0"/>
            <a:ext cx="62865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4876" y="214290"/>
            <a:ext cx="27860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i="1" dirty="0" smtClean="0">
                <a:solidFill>
                  <a:srgbClr val="FFFF00"/>
                </a:solidFill>
              </a:rPr>
              <a:t>Мисс      </a:t>
            </a:r>
            <a:r>
              <a:rPr lang="ru-RU" sz="8000" i="1" dirty="0" smtClean="0">
                <a:solidFill>
                  <a:srgbClr val="FFFF00"/>
                </a:solidFill>
              </a:rPr>
              <a:t>Осень</a:t>
            </a:r>
            <a:endParaRPr lang="ru-RU" sz="8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30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597625" cy="4598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7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79142"/>
            <a:ext cx="5256584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52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24" y="857233"/>
            <a:ext cx="5702943" cy="4929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D:\карт осень\ос в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0098" y="-214338"/>
            <a:ext cx="10072758" cy="735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8728" y="2000240"/>
            <a:ext cx="628654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Литературный конкурс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38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 осень\ос застав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7" y="476672"/>
            <a:ext cx="6984777" cy="141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Отговорила  роща  золотая,</a:t>
            </a:r>
            <a:endParaRPr lang="ru-RU" sz="28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6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   Берёзовым  весёлым  языком. </a:t>
            </a:r>
            <a:endParaRPr lang="ru-RU" sz="36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08304" y="1851378"/>
            <a:ext cx="16643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( Есенин)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2374598"/>
            <a:ext cx="7488832" cy="141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Поздняя  осень, грачи  улетели,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6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Лес обнажился,  поля  опустели… </a:t>
            </a:r>
            <a:endParaRPr lang="ru-RU" sz="36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12581" y="3789746"/>
            <a:ext cx="20544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 Некрасов)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943689"/>
            <a:ext cx="7668344" cy="272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Есть в  осени  первоначальной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Короткая, но  дивная  пора-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Весь  день  стоит  как  бы  хрустальный,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  лучезарны  вечера 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48512" y="6304335"/>
            <a:ext cx="1619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( Тютчев) 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6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 осень\ос откр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9"/>
          <a:stretch/>
        </p:blipFill>
        <p:spPr bwMode="auto">
          <a:xfrm>
            <a:off x="0" y="134968"/>
            <a:ext cx="9109504" cy="618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43" y="71048"/>
            <a:ext cx="4572000" cy="21205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Осыпал  лес свои  вершины,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Сад  обнажил своё  чело,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Дохнул  сентябрь, и  георгины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Дыханьем  ночи обожгло 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43212" y="1674564"/>
            <a:ext cx="1099147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Calibri"/>
                <a:cs typeface="Times New Roman" pitchFamily="18" charset="0"/>
              </a:rPr>
              <a:t>( Фет)</a:t>
            </a:r>
            <a:endParaRPr lang="ru-RU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2925" y="2191629"/>
            <a:ext cx="5399038" cy="239450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Лес, словно  терем расписной,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Лиловый, золотой, багряный.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Весёлой, пёстрою  стеной</a:t>
            </a:r>
            <a:endParaRPr lang="ru-RU" sz="2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Calibri"/>
              <a:cs typeface="Times New Roman"/>
            </a:endParaRPr>
          </a:p>
          <a:p>
            <a:r>
              <a:rPr lang="ru-RU" sz="28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Стоит над  светлою  поляной </a:t>
            </a:r>
            <a:endParaRPr lang="ru-RU" sz="2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96336" y="4124466"/>
            <a:ext cx="127733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(Бунин)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976664" cy="1973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Уж  небо  осенью  дышало,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Уж реже солнышко  блистало,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Короче  становился  день 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81657" y="6163433"/>
            <a:ext cx="1795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(Пушкин)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 осень\ос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7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40" y="44576"/>
            <a:ext cx="702027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Люблю  дымок с палёной жнивы,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В  степи ночующий  обоз,</a:t>
            </a:r>
            <a:endParaRPr lang="ru-RU" sz="2400" b="1" i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32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И </a:t>
            </a:r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на  холме средь  жёлтой  нивы,</a:t>
            </a:r>
            <a:endParaRPr lang="ru-RU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b="1" i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Чету  белеющих  берёз </a:t>
            </a:r>
            <a:endParaRPr lang="ru-RU" sz="32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342075" y="1954916"/>
            <a:ext cx="2016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 Лермонтов)</a:t>
            </a:r>
            <a:endParaRPr lang="ru-RU" sz="24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416581"/>
            <a:ext cx="683109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День  пригреет-  возле  дома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Пахнет  позднею  травой,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Яровой  сухой  </a:t>
            </a:r>
            <a:r>
              <a:rPr lang="ru-RU" sz="32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соломой</a:t>
            </a:r>
            <a:endParaRPr lang="ru-RU" sz="20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И  картофельной  ботвой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02389" y="4509120"/>
            <a:ext cx="2069349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( </a:t>
            </a:r>
            <a:r>
              <a:rPr lang="ru-RU" sz="24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Твардовский</a:t>
            </a:r>
            <a:r>
              <a:rPr lang="ru-RU" dirty="0" smtClean="0">
                <a:ea typeface="Calibri"/>
                <a:cs typeface="Times New Roman"/>
              </a:rPr>
              <a:t>)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93" y="4745613"/>
            <a:ext cx="5786181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Нивы  сжаты,  рощи голы,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От  воды  туман  и  сырость.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Колесом  за  сини  горы</a:t>
            </a:r>
            <a:endParaRPr lang="ru-RU" sz="2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Солнце  тихое  скатилось 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14960" y="6349970"/>
            <a:ext cx="14550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 Есенин)</a:t>
            </a:r>
            <a:endParaRPr lang="ru-RU" sz="24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8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 осень\ос1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3342" y="1916832"/>
            <a:ext cx="744709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Суровой осени печален  поздний  вид,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Уныло  спят безмолвные  растенья,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Над  крышами  пустынного  селенья</a:t>
            </a:r>
            <a:endParaRPr lang="ru-RU" sz="24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Заря  небес  болезненно  горит 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55195" y="5013176"/>
            <a:ext cx="2097113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(</a:t>
            </a:r>
            <a:r>
              <a:rPr lang="ru-RU" sz="2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Заболотский</a:t>
            </a:r>
            <a:r>
              <a:rPr lang="ru-RU" sz="2400" b="1" i="1" dirty="0"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ru-RU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7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23728" y="1666494"/>
            <a:ext cx="57412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Конкурс</a:t>
            </a:r>
          </a:p>
          <a:p>
            <a:pPr algn="ctr"/>
            <a:r>
              <a:rPr lang="ru-RU" sz="6000" dirty="0" smtClean="0">
                <a:solidFill>
                  <a:srgbClr val="FFFF00"/>
                </a:solidFill>
              </a:rPr>
              <a:t>Дары Кубани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3" y="-13357"/>
            <a:ext cx="9126257" cy="6871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20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42908"/>
            <a:ext cx="5472607" cy="46133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5636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201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55</cp:revision>
  <dcterms:created xsi:type="dcterms:W3CDTF">2012-10-23T16:39:47Z</dcterms:created>
  <dcterms:modified xsi:type="dcterms:W3CDTF">2014-01-13T18:19:12Z</dcterms:modified>
</cp:coreProperties>
</file>