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Речные рыбы</a:t>
            </a:r>
            <a:endParaRPr lang="ru-RU" sz="8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dirty="0" smtClean="0"/>
              <a:t>На закате дремлет </a:t>
            </a:r>
            <a:r>
              <a:rPr lang="ru-RU" dirty="0" err="1" smtClean="0"/>
              <a:t>дремлет</a:t>
            </a:r>
            <a:r>
              <a:rPr lang="ru-RU" dirty="0" smtClean="0"/>
              <a:t> пруд.</a:t>
            </a:r>
          </a:p>
          <a:p>
            <a:pPr algn="ctr">
              <a:buNone/>
            </a:pPr>
            <a:r>
              <a:rPr lang="ru-RU" dirty="0" smtClean="0"/>
              <a:t>По воде круги плывут – </a:t>
            </a:r>
          </a:p>
          <a:p>
            <a:pPr algn="ctr">
              <a:buNone/>
            </a:pPr>
            <a:r>
              <a:rPr lang="ru-RU" dirty="0" smtClean="0"/>
              <a:t>Это маленькие рыбки</a:t>
            </a:r>
          </a:p>
          <a:p>
            <a:pPr algn="ctr">
              <a:buNone/>
            </a:pPr>
            <a:r>
              <a:rPr lang="ru-RU" dirty="0" smtClean="0"/>
              <a:t>Разыгрались там и тут.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Картинка Окунь</a:t>
            </a:r>
          </a:p>
          <a:p>
            <a:r>
              <a:rPr lang="ru-RU" dirty="0" smtClean="0"/>
              <a:t>Картинка Судак</a:t>
            </a:r>
          </a:p>
          <a:p>
            <a:r>
              <a:rPr lang="ru-RU" dirty="0" smtClean="0"/>
              <a:t>Картинка Сом</a:t>
            </a:r>
          </a:p>
          <a:p>
            <a:r>
              <a:rPr lang="ru-RU" dirty="0" smtClean="0"/>
              <a:t>Картинка Щука</a:t>
            </a:r>
          </a:p>
          <a:p>
            <a:r>
              <a:rPr lang="ru-RU" smtClean="0"/>
              <a:t>Используемые ресурсы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1000132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Окунь</a:t>
            </a:r>
            <a:endParaRPr lang="ru-RU" sz="7200" dirty="0"/>
          </a:p>
        </p:txBody>
      </p:sp>
      <p:pic>
        <p:nvPicPr>
          <p:cNvPr id="6" name="Picture 2" descr="E:\рыбы  106\ОКУНЬ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285852" y="1571612"/>
            <a:ext cx="6500858" cy="4643470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79" y="186580"/>
            <a:ext cx="8534400" cy="107157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Судак</a:t>
            </a:r>
            <a:endParaRPr lang="ru-RU" sz="7200" dirty="0"/>
          </a:p>
        </p:txBody>
      </p:sp>
      <p:pic>
        <p:nvPicPr>
          <p:cNvPr id="4" name="Picture 2" descr="E:\рыбы  106\СУДА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6000792" cy="4071966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Сом</a:t>
            </a:r>
            <a:endParaRPr lang="ru-RU" sz="7200" dirty="0"/>
          </a:p>
        </p:txBody>
      </p:sp>
      <p:pic>
        <p:nvPicPr>
          <p:cNvPr id="4" name="Picture 2" descr="E:\рыбы  106\сом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28825" y="2224881"/>
            <a:ext cx="5086350" cy="3810000"/>
          </a:xfrm>
          <a:prstGeom prst="round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рыбы  106\щук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623344"/>
            <a:ext cx="4038600" cy="30289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Стой, плотва и караси!</a:t>
            </a:r>
          </a:p>
          <a:p>
            <a:r>
              <a:rPr lang="ru-RU" dirty="0" smtClean="0"/>
              <a:t>И пощады не проси!</a:t>
            </a:r>
          </a:p>
          <a:p>
            <a:r>
              <a:rPr lang="ru-RU" dirty="0" smtClean="0"/>
              <a:t>Я хозяйка здесь в пруду.</a:t>
            </a:r>
          </a:p>
          <a:p>
            <a:r>
              <a:rPr lang="ru-RU" dirty="0" smtClean="0"/>
              <a:t>На охоту я иду!</a:t>
            </a:r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ресурсы: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КАРТИНКИ С ПОИСКОВЫХ СЕРВЕРОВ: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YANDEX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GOOGLE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</TotalTime>
  <Words>69</Words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Речные рыбы</vt:lpstr>
      <vt:lpstr>Содержание:</vt:lpstr>
      <vt:lpstr>Окунь</vt:lpstr>
      <vt:lpstr>Судак</vt:lpstr>
      <vt:lpstr>Сом</vt:lpstr>
      <vt:lpstr>Слайд 6</vt:lpstr>
      <vt:lpstr>Используемые 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Алёнка</cp:lastModifiedBy>
  <cp:revision>7</cp:revision>
  <dcterms:modified xsi:type="dcterms:W3CDTF">2013-08-30T15:40:29Z</dcterms:modified>
</cp:coreProperties>
</file>