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Аквариумные рыбки</a:t>
            </a:r>
            <a:r>
              <a:rPr lang="ru-RU" sz="9600" dirty="0" smtClean="0"/>
              <a:t>                         </a:t>
            </a:r>
            <a:endParaRPr lang="ru-RU" sz="9600" dirty="0"/>
          </a:p>
        </p:txBody>
      </p:sp>
      <p:pic>
        <p:nvPicPr>
          <p:cNvPr id="6" name="Содержимое 3" descr="6420284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428736"/>
            <a:ext cx="6786610" cy="5214974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Картинка АКВАРИУМ</a:t>
            </a:r>
          </a:p>
          <a:p>
            <a:r>
              <a:rPr lang="ru-RU" dirty="0" smtClean="0"/>
              <a:t>Картинка </a:t>
            </a:r>
            <a:r>
              <a:rPr lang="ru-RU" dirty="0" err="1" smtClean="0"/>
              <a:t>Гуппи</a:t>
            </a:r>
            <a:endParaRPr lang="ru-RU" dirty="0" smtClean="0"/>
          </a:p>
          <a:p>
            <a:r>
              <a:rPr lang="ru-RU" dirty="0" smtClean="0"/>
              <a:t>Картинка Вуалехвост</a:t>
            </a:r>
          </a:p>
          <a:p>
            <a:r>
              <a:rPr lang="ru-RU" dirty="0" smtClean="0"/>
              <a:t>Картинка </a:t>
            </a:r>
            <a:r>
              <a:rPr lang="ru-RU" dirty="0" err="1" smtClean="0"/>
              <a:t>С</a:t>
            </a:r>
            <a:r>
              <a:rPr lang="ru-RU" dirty="0" err="1" smtClean="0"/>
              <a:t>калярия</a:t>
            </a:r>
            <a:endParaRPr lang="ru-RU" dirty="0" smtClean="0"/>
          </a:p>
          <a:p>
            <a:r>
              <a:rPr lang="ru-RU" smtClean="0"/>
              <a:t>Картинка Меченосец</a:t>
            </a:r>
            <a:endParaRPr lang="ru-RU" dirty="0" smtClean="0"/>
          </a:p>
          <a:p>
            <a:r>
              <a:rPr lang="ru-RU" dirty="0" smtClean="0"/>
              <a:t>Используемые ресурсы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Аквариум</a:t>
            </a:r>
            <a:endParaRPr lang="ru-RU" dirty="0"/>
          </a:p>
        </p:txBody>
      </p:sp>
      <p:pic>
        <p:nvPicPr>
          <p:cNvPr id="6" name="Содержимое 5" descr="13408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571625"/>
            <a:ext cx="6429420" cy="4552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Гуппи</a:t>
            </a:r>
            <a:endParaRPr lang="ru-RU" dirty="0"/>
          </a:p>
        </p:txBody>
      </p:sp>
      <p:pic>
        <p:nvPicPr>
          <p:cNvPr id="4" name="Picture 2" descr="E:\рыбки\гуппи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7255" y="1447800"/>
            <a:ext cx="6775040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Вуалехвост</a:t>
            </a:r>
            <a:endParaRPr lang="ru-RU" dirty="0"/>
          </a:p>
        </p:txBody>
      </p:sp>
      <p:pic>
        <p:nvPicPr>
          <p:cNvPr id="4" name="Picture 2" descr="E:\рыбки\золотая рыб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57356" y="1571612"/>
            <a:ext cx="6357981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Скалярия</a:t>
            </a:r>
            <a:endParaRPr lang="ru-RU" dirty="0"/>
          </a:p>
        </p:txBody>
      </p:sp>
      <p:pic>
        <p:nvPicPr>
          <p:cNvPr id="4" name="Содержимое 3" descr="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5781" y="1447800"/>
            <a:ext cx="7261061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Меченосец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267179113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000108"/>
            <a:ext cx="6429420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КАРТИНКИ С ПОИСКОВЫХ СЕРВЕРОВ: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GOOGLE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32</Words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Аквариумные рыбки                         </vt:lpstr>
      <vt:lpstr>Содержание:</vt:lpstr>
      <vt:lpstr>Аквариум</vt:lpstr>
      <vt:lpstr>Гуппи</vt:lpstr>
      <vt:lpstr>Вуалехвост</vt:lpstr>
      <vt:lpstr>Скалярия</vt:lpstr>
      <vt:lpstr>Меченосец 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Рыбы</dc:title>
  <cp:lastModifiedBy>Алёнка</cp:lastModifiedBy>
  <cp:revision>19</cp:revision>
  <dcterms:modified xsi:type="dcterms:W3CDTF">2013-08-30T15:34:14Z</dcterms:modified>
</cp:coreProperties>
</file>