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9" r:id="rId11"/>
    <p:sldId id="290" r:id="rId12"/>
    <p:sldId id="288" r:id="rId13"/>
    <p:sldId id="257" r:id="rId14"/>
    <p:sldId id="282" r:id="rId15"/>
    <p:sldId id="283" r:id="rId16"/>
    <p:sldId id="258" r:id="rId17"/>
    <p:sldId id="259" r:id="rId18"/>
    <p:sldId id="260" r:id="rId19"/>
    <p:sldId id="261" r:id="rId20"/>
    <p:sldId id="268" r:id="rId21"/>
    <p:sldId id="269" r:id="rId22"/>
    <p:sldId id="270" r:id="rId23"/>
    <p:sldId id="262" r:id="rId24"/>
    <p:sldId id="263" r:id="rId25"/>
    <p:sldId id="264" r:id="rId26"/>
    <p:sldId id="265" r:id="rId27"/>
    <p:sldId id="266" r:id="rId28"/>
    <p:sldId id="267" r:id="rId29"/>
    <p:sldId id="284" r:id="rId30"/>
    <p:sldId id="271" r:id="rId31"/>
    <p:sldId id="285" r:id="rId32"/>
    <p:sldId id="272" r:id="rId33"/>
    <p:sldId id="273" r:id="rId34"/>
    <p:sldId id="293" r:id="rId35"/>
    <p:sldId id="298" r:id="rId36"/>
    <p:sldId id="291" r:id="rId37"/>
    <p:sldId id="292" r:id="rId38"/>
    <p:sldId id="294" r:id="rId39"/>
    <p:sldId id="295" r:id="rId40"/>
    <p:sldId id="296" r:id="rId41"/>
    <p:sldId id="297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F56-8177-42C8-B351-85506921CA54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808034-8358-41B9-BED9-D1975F750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F56-8177-42C8-B351-85506921CA54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8034-8358-41B9-BED9-D1975F750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F56-8177-42C8-B351-85506921CA54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8034-8358-41B9-BED9-D1975F750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F56-8177-42C8-B351-85506921CA54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808034-8358-41B9-BED9-D1975F750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F56-8177-42C8-B351-85506921CA54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8034-8358-41B9-BED9-D1975F750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F56-8177-42C8-B351-85506921CA54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8034-8358-41B9-BED9-D1975F750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F56-8177-42C8-B351-85506921CA54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3808034-8358-41B9-BED9-D1975F750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F56-8177-42C8-B351-85506921CA54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8034-8358-41B9-BED9-D1975F750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F56-8177-42C8-B351-85506921CA54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8034-8358-41B9-BED9-D1975F750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F56-8177-42C8-B351-85506921CA54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8034-8358-41B9-BED9-D1975F750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F56-8177-42C8-B351-85506921CA54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8034-8358-41B9-BED9-D1975F750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96EF56-8177-42C8-B351-85506921CA54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808034-8358-41B9-BED9-D1975F750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76438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   Классный час на тему</a:t>
            </a:r>
          </a:p>
          <a:p>
            <a:pPr algn="ctr"/>
            <a:endParaRPr lang="ru-RU" sz="5400" dirty="0" smtClean="0"/>
          </a:p>
          <a:p>
            <a:pPr algn="ctr"/>
            <a:r>
              <a:rPr lang="ru-RU" sz="4400" dirty="0" smtClean="0"/>
              <a:t>  «Поговорим о патриотизме»</a:t>
            </a:r>
            <a:endParaRPr lang="ru-RU" sz="4400" dirty="0"/>
          </a:p>
        </p:txBody>
      </p:sp>
      <p:pic>
        <p:nvPicPr>
          <p:cNvPr id="1026" name="Picture 2" descr="C:\Users\Светлана\Desktop\фла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0" y="0"/>
            <a:ext cx="921544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1571668" y="642918"/>
            <a:ext cx="11215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       </a:t>
            </a:r>
            <a:r>
              <a:rPr lang="ru-RU" sz="4800" b="1" dirty="0" smtClean="0"/>
              <a:t>Классный час на тему</a:t>
            </a:r>
          </a:p>
          <a:p>
            <a:pPr algn="ctr"/>
            <a:r>
              <a:rPr lang="ru-RU" sz="6000" b="1" dirty="0" smtClean="0"/>
              <a:t>     </a:t>
            </a:r>
            <a:r>
              <a:rPr lang="ru-RU" sz="6000" dirty="0" smtClean="0"/>
              <a:t>«Поговорим о патриотизме»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71810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 6 «Б» класс</a:t>
            </a:r>
          </a:p>
          <a:p>
            <a:endParaRPr lang="ru-RU" sz="4400" dirty="0" smtClean="0"/>
          </a:p>
          <a:p>
            <a:r>
              <a:rPr lang="ru-RU" sz="4000" b="1" dirty="0" smtClean="0"/>
              <a:t>  Классный руководитель Чистякова С.Н.</a:t>
            </a:r>
          </a:p>
          <a:p>
            <a:endParaRPr lang="ru-RU" sz="4000" b="1" dirty="0" smtClean="0"/>
          </a:p>
          <a:p>
            <a:pPr algn="ctr"/>
            <a:r>
              <a:rPr lang="ru-RU" sz="4000" b="1" dirty="0" smtClean="0"/>
              <a:t>2013 год</a:t>
            </a:r>
          </a:p>
          <a:p>
            <a:pPr algn="ctr"/>
            <a:endParaRPr lang="ru-RU" sz="4400" dirty="0" smtClean="0"/>
          </a:p>
          <a:p>
            <a:pPr algn="ctr"/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rite.ru/uploads/posts/2012-02/1329120340_portret-nekras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453862" cy="55483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714356"/>
            <a:ext cx="41288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Н.А. Некрасов писал: </a:t>
            </a:r>
          </a:p>
          <a:p>
            <a:r>
              <a:rPr lang="ru-RU" sz="3600" dirty="0" smtClean="0"/>
              <a:t>«Гражданин – это человек, мысли и</a:t>
            </a:r>
          </a:p>
          <a:p>
            <a:r>
              <a:rPr lang="ru-RU" sz="3600" dirty="0" smtClean="0"/>
              <a:t>поступки  которого направлены</a:t>
            </a:r>
          </a:p>
          <a:p>
            <a:r>
              <a:rPr lang="ru-RU" sz="3600" dirty="0" smtClean="0"/>
              <a:t>на благо Отечества, на благо своего </a:t>
            </a:r>
          </a:p>
          <a:p>
            <a:r>
              <a:rPr lang="ru-RU" sz="3600" dirty="0" smtClean="0"/>
              <a:t>народа»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7-tub-ru.yandex.net/i?id=271449889-6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2952738" cy="2214554"/>
          </a:xfrm>
          <a:prstGeom prst="rect">
            <a:avLst/>
          </a:prstGeom>
          <a:noFill/>
        </p:spPr>
      </p:pic>
      <p:pic>
        <p:nvPicPr>
          <p:cNvPr id="47108" name="Picture 4" descr="http://im3-tub-ru.yandex.net/i?id=472570000-7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3286116" cy="4383652"/>
          </a:xfrm>
          <a:prstGeom prst="rect">
            <a:avLst/>
          </a:prstGeom>
          <a:noFill/>
        </p:spPr>
      </p:pic>
      <p:pic>
        <p:nvPicPr>
          <p:cNvPr id="47110" name="Picture 6" descr="http://im6-tub-ru.yandex.net/i?id=450614368-2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5" y="4619630"/>
            <a:ext cx="3357555" cy="2238370"/>
          </a:xfrm>
          <a:prstGeom prst="rect">
            <a:avLst/>
          </a:prstGeom>
          <a:noFill/>
        </p:spPr>
      </p:pic>
      <p:pic>
        <p:nvPicPr>
          <p:cNvPr id="47112" name="Picture 8" descr="http://im5-tub-ru.yandex.net/i?id=104568801-6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357430"/>
            <a:ext cx="2857520" cy="2094766"/>
          </a:xfrm>
          <a:prstGeom prst="rect">
            <a:avLst/>
          </a:prstGeom>
          <a:noFill/>
        </p:spPr>
      </p:pic>
      <p:pic>
        <p:nvPicPr>
          <p:cNvPr id="47114" name="Picture 10" descr="http://im6-tub-ru.yandex.net/i?id=621169801-6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93203" cy="2071677"/>
          </a:xfrm>
          <a:prstGeom prst="rect">
            <a:avLst/>
          </a:prstGeom>
          <a:noFill/>
        </p:spPr>
      </p:pic>
      <p:pic>
        <p:nvPicPr>
          <p:cNvPr id="47116" name="Picture 12" descr="http://im2-tub-ru.yandex.net/i?id=24205843-06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2285992"/>
            <a:ext cx="2571755" cy="2071692"/>
          </a:xfrm>
          <a:prstGeom prst="rect">
            <a:avLst/>
          </a:prstGeom>
          <a:noFill/>
        </p:spPr>
      </p:pic>
      <p:pic>
        <p:nvPicPr>
          <p:cNvPr id="47118" name="Picture 14" descr="http://im6-tub-ru.yandex.net/i?id=41131393-05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572008"/>
            <a:ext cx="2500330" cy="21431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7554" y="214290"/>
            <a:ext cx="2671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Это тоже наша Россия.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28736"/>
            <a:ext cx="886197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Каждый, кто любит то место, где родился и вырос.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Тот, кто любит и не забывает своих родителей, свой дом.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Кто с гордостью осознаёт, что нет на Земле страны лучше нашей.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Кто любит и охраняет природу.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Готов встать на защиту Отечества.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Отстаивает престиж своей страны.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Знает государственную символику.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Готов отдать Родине свои силы и способности.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Кто украшает Родину своим трудом.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Строит своё будущее, связывая его только со своим Отечеством.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Знает свой родной язык.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Знает историю соей страны, гордится своими предками.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428604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Кто такой патриот?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церковь ночь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70" y="0"/>
            <a:ext cx="91592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0-tub-ru.yandex.net/i?id=484407267-3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photos.lifeisphoto.ru/6/0/65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61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веч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48" y="0"/>
            <a:ext cx="91135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лана\Desktop\иваново ночь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5" y="0"/>
            <a:ext cx="91420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деревня ночь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Светлана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50" y="0"/>
            <a:ext cx="91797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93233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3200" b="1" dirty="0" smtClean="0">
                <a:solidFill>
                  <a:srgbClr val="FF0000"/>
                </a:solidFill>
              </a:rPr>
              <a:t>Родина</a:t>
            </a:r>
            <a:r>
              <a:rPr lang="ru-RU" sz="3200" dirty="0" smtClean="0"/>
              <a:t> – это    исторически     сложившаяся социально-экономическая,   политическая и </a:t>
            </a:r>
          </a:p>
          <a:p>
            <a:r>
              <a:rPr lang="ru-RU" sz="3200" dirty="0" smtClean="0"/>
              <a:t>культурная среда, в которой родился человек,</a:t>
            </a:r>
          </a:p>
          <a:p>
            <a:r>
              <a:rPr lang="ru-RU" sz="3200" dirty="0" smtClean="0"/>
              <a:t>с которой связана история его народа.»</a:t>
            </a:r>
          </a:p>
          <a:p>
            <a:r>
              <a:rPr lang="ru-RU" sz="3200" dirty="0" smtClean="0"/>
              <a:t>(</a:t>
            </a:r>
            <a:r>
              <a:rPr lang="ru-RU" sz="3200" i="1" u="sng" dirty="0" smtClean="0"/>
              <a:t>С.И. Ожегов «Толковый словарь</a:t>
            </a:r>
            <a:r>
              <a:rPr lang="ru-RU" sz="3200" i="1" dirty="0" smtClean="0"/>
              <a:t>»)</a:t>
            </a:r>
          </a:p>
          <a:p>
            <a:endParaRPr lang="ru-RU" sz="3200" i="1" dirty="0" smtClean="0"/>
          </a:p>
          <a:p>
            <a:r>
              <a:rPr lang="ru-RU" sz="3200" u="sng" dirty="0" smtClean="0"/>
              <a:t>А.Н. Толстой</a:t>
            </a:r>
            <a:r>
              <a:rPr lang="ru-RU" sz="3200" dirty="0" smtClean="0"/>
              <a:t>: « Что такое </a:t>
            </a:r>
            <a:r>
              <a:rPr lang="ru-RU" sz="3200" b="1" dirty="0" smtClean="0">
                <a:solidFill>
                  <a:srgbClr val="FF0000"/>
                </a:solidFill>
              </a:rPr>
              <a:t>Родина</a:t>
            </a:r>
            <a:r>
              <a:rPr lang="ru-RU" sz="3200" dirty="0" smtClean="0"/>
              <a:t>? Это весь народ, </a:t>
            </a:r>
          </a:p>
          <a:p>
            <a:r>
              <a:rPr lang="ru-RU" sz="3200" dirty="0" smtClean="0"/>
              <a:t>совершающий на данной площади своё историческое движение. Это прошлое народа, его настоящее и будущее. Это его своеобразная культура, его язык, его характер».</a:t>
            </a:r>
          </a:p>
          <a:p>
            <a:endParaRPr lang="ru-RU" sz="32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етлана\Desktop\тиш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Светлана\Desktop\р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ветлана\Desktop\ле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ледов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\Desktop\война 18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106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\Desktop\курская бит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етлана\Desktop\в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Светлана\Desktop\чеч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ветлана\Desktop\рассвет моск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o4.imgsmail.ru/imgpreview?key=http%3A//summer.net.ua/images/albums/kurort_evpatoriya/kurort_evpatoriya_-_odin_iz_gl.jpeg&amp;mb=imgdb_preview_9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97"/>
            <a:ext cx="9144000" cy="6848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3583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Патриотизм</a:t>
            </a:r>
            <a:r>
              <a:rPr lang="ru-RU" sz="2400" dirty="0" smtClean="0"/>
              <a:t>  (</a:t>
            </a:r>
            <a:r>
              <a:rPr lang="ru-RU" sz="2800" dirty="0" smtClean="0"/>
              <a:t>греч. </a:t>
            </a:r>
            <a:r>
              <a:rPr lang="en-US" sz="2800" dirty="0" err="1" smtClean="0"/>
              <a:t>Patris</a:t>
            </a:r>
            <a:r>
              <a:rPr lang="en-US" sz="2800" dirty="0" smtClean="0"/>
              <a:t> – </a:t>
            </a:r>
            <a:r>
              <a:rPr lang="ru-RU" sz="2800" dirty="0" smtClean="0"/>
              <a:t>Родина, Отечество) –</a:t>
            </a:r>
          </a:p>
          <a:p>
            <a:r>
              <a:rPr lang="ru-RU" sz="2800" dirty="0" smtClean="0"/>
              <a:t>любовь к своей Родине, народу, его истории, языку,   национальной культуре; преданность Родине, гордость</a:t>
            </a:r>
          </a:p>
          <a:p>
            <a:r>
              <a:rPr lang="ru-RU" sz="2800" dirty="0" smtClean="0"/>
              <a:t> за неё, стремление служить её интересам, защищать от врагов.</a:t>
            </a:r>
          </a:p>
          <a:p>
            <a:endParaRPr lang="ru-RU" sz="2800" dirty="0" smtClean="0"/>
          </a:p>
          <a:p>
            <a:r>
              <a:rPr lang="ru-RU" sz="2800" b="1" u="sng" dirty="0" smtClean="0"/>
              <a:t>Б.Шоу:</a:t>
            </a:r>
            <a:r>
              <a:rPr lang="ru-RU" sz="2800" dirty="0" smtClean="0"/>
              <a:t> « </a:t>
            </a:r>
            <a:r>
              <a:rPr lang="ru-RU" sz="2800" b="1" dirty="0" smtClean="0">
                <a:solidFill>
                  <a:srgbClr val="FF0000"/>
                </a:solidFill>
              </a:rPr>
              <a:t>Патриотизм</a:t>
            </a:r>
            <a:r>
              <a:rPr lang="ru-RU" sz="2800" dirty="0" smtClean="0"/>
              <a:t> – это убеждение, что твоя страна лучше других, потому что именно ты в ней родился».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Патриотизм</a:t>
            </a:r>
            <a:r>
              <a:rPr lang="ru-RU" sz="2800" dirty="0" smtClean="0"/>
              <a:t>  –  это  чувство  любви  к  своему  народу,</a:t>
            </a:r>
          </a:p>
          <a:p>
            <a:r>
              <a:rPr lang="ru-RU" sz="2800" dirty="0" smtClean="0"/>
              <a:t>гордость за его успехи, победы и горечь за неудачи и  поражения.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Патриот </a:t>
            </a:r>
            <a:r>
              <a:rPr lang="ru-RU" sz="2800" dirty="0" smtClean="0"/>
              <a:t>– человек, проникнутый патриотизмом.</a:t>
            </a:r>
            <a:endParaRPr lang="ru-R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ветлана\Desktop\расс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go4.imgsmail.ru/imgpreview?key=http%3A//admorlov.ru/upload/2012/04/IMG_9424.jpg&amp;mb=imgdb_preview_2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ветлана\Desktop\рассвет пол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ветлана\Desktop\фла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5429264"/>
            <a:ext cx="6143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Impact" pitchFamily="34" charset="0"/>
              </a:rPr>
              <a:t>Это моя Россия!</a:t>
            </a:r>
            <a:endParaRPr lang="ru-RU" sz="6600" dirty="0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0-tub-ru.yandex.net/i?id=542669651-1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290"/>
            <a:ext cx="8610645" cy="6286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5-tub-ru.yandex.net/i?id=228678098-4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7-tub-ru.yandex.net/i?id=182027525-4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29112" cy="653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1-tub-ru.yandex.net/i?id=69467889-2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69" y="285728"/>
            <a:ext cx="876303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m2-tub-ru.yandex.net/i?id=444844600-6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4-tub-ru.yandex.net/i?id=446695322-4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92971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Ковалёва Е. «Быть патриотом…»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Быть патриотом… Что же это значит? </a:t>
            </a:r>
          </a:p>
          <a:p>
            <a:r>
              <a:rPr lang="ru-RU" sz="2800" dirty="0" smtClean="0"/>
              <a:t>А это значит Родину любить.</a:t>
            </a:r>
          </a:p>
          <a:p>
            <a:r>
              <a:rPr lang="ru-RU" sz="2800" dirty="0" smtClean="0"/>
              <a:t>А это значит честно, бескорыстно</a:t>
            </a:r>
          </a:p>
          <a:p>
            <a:r>
              <a:rPr lang="ru-RU" sz="2800" dirty="0" smtClean="0"/>
              <a:t>Отечеству любимому служить.</a:t>
            </a:r>
          </a:p>
          <a:p>
            <a:r>
              <a:rPr lang="ru-RU" sz="2800" dirty="0" smtClean="0"/>
              <a:t>Любить его историю седую,                        </a:t>
            </a:r>
          </a:p>
          <a:p>
            <a:r>
              <a:rPr lang="ru-RU" sz="2800" dirty="0" smtClean="0"/>
              <a:t>Святые лики русских матерей,</a:t>
            </a:r>
          </a:p>
          <a:p>
            <a:r>
              <a:rPr lang="ru-RU" sz="2800" dirty="0" smtClean="0"/>
              <a:t>Которые не раз в годину злую</a:t>
            </a:r>
          </a:p>
          <a:p>
            <a:r>
              <a:rPr lang="ru-RU" sz="2800" dirty="0" smtClean="0"/>
              <a:t>В бой провожали собственных детей.</a:t>
            </a:r>
          </a:p>
          <a:p>
            <a:r>
              <a:rPr lang="ru-RU" sz="2800" dirty="0" smtClean="0"/>
              <a:t>Учить детей гордиться своим родом</a:t>
            </a:r>
          </a:p>
          <a:p>
            <a:r>
              <a:rPr lang="ru-RU" sz="2800" dirty="0" smtClean="0"/>
              <a:t>И честь его блюсти и сохранять.</a:t>
            </a:r>
          </a:p>
          <a:p>
            <a:r>
              <a:rPr lang="ru-RU" sz="2800" dirty="0" smtClean="0"/>
              <a:t>Быть лучшей частью русского народа,</a:t>
            </a:r>
          </a:p>
          <a:p>
            <a:r>
              <a:rPr lang="ru-RU" sz="2800" dirty="0" smtClean="0"/>
              <a:t>Которую не смог никто подмять.</a:t>
            </a: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Светлана\Desktop\хр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643050"/>
            <a:ext cx="271464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4-tub-ru.yandex.net/i?id=23057363-0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3-tub-ru.yandex.net/i?id=147591602-6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6420"/>
            <a:ext cx="8572560" cy="6375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7-tub-ru.yandex.net/i?id=118687341-6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56855" cy="6357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3-tub-ru.yandex.net/i?id=56208929-1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6420"/>
            <a:ext cx="8643998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otpuskrk.ru/content/news/1331/%D0%95%D0%BA%D0%B0%D1%82%D0%B5%D1%80%D0%B8%D0%BD%D0%B1%D1%83%D1%80%D0%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29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0-tub-ru.yandex.net/i?id=308168290-0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2139"/>
            <a:ext cx="8643998" cy="64115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4751942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РОССИЯ</a:t>
            </a:r>
          </a:p>
          <a:p>
            <a:r>
              <a:rPr lang="ru-RU" sz="1600" b="1" dirty="0" smtClean="0"/>
              <a:t>Что такое Россия? Это жаркое лето,</a:t>
            </a:r>
            <a:br>
              <a:rPr lang="ru-RU" sz="1600" b="1" dirty="0" smtClean="0"/>
            </a:br>
            <a:r>
              <a:rPr lang="ru-RU" sz="1600" b="1" dirty="0" smtClean="0"/>
              <a:t>Когда много цветов на зелёном лугу,</a:t>
            </a:r>
            <a:br>
              <a:rPr lang="ru-RU" sz="1600" b="1" dirty="0" smtClean="0"/>
            </a:br>
            <a:r>
              <a:rPr lang="ru-RU" sz="1600" b="1" dirty="0" smtClean="0"/>
              <a:t>Когда брызги на море жемчужного цвета,</a:t>
            </a:r>
            <a:br>
              <a:rPr lang="ru-RU" sz="1600" b="1" dirty="0" smtClean="0"/>
            </a:br>
            <a:r>
              <a:rPr lang="ru-RU" sz="1600" b="1" dirty="0" smtClean="0"/>
              <a:t>Когда хлеб созревает и косят траву.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Что такое Россия? Это чудная осень,</a:t>
            </a:r>
            <a:br>
              <a:rPr lang="ru-RU" sz="1600" b="1" dirty="0" smtClean="0"/>
            </a:br>
            <a:r>
              <a:rPr lang="ru-RU" sz="1600" b="1" dirty="0" smtClean="0"/>
              <a:t>Когда в небе, курлыча, летят журавли,</a:t>
            </a:r>
            <a:br>
              <a:rPr lang="ru-RU" sz="1600" b="1" dirty="0" smtClean="0"/>
            </a:br>
            <a:r>
              <a:rPr lang="ru-RU" sz="1600" b="1" dirty="0" smtClean="0"/>
              <a:t>Когда шишки созревшие падают с сосен,</a:t>
            </a:r>
            <a:br>
              <a:rPr lang="ru-RU" sz="1600" b="1" dirty="0" smtClean="0"/>
            </a:br>
            <a:r>
              <a:rPr lang="ru-RU" sz="1600" b="1" dirty="0" smtClean="0"/>
              <a:t>Когда кружатся листья до самой земли.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Что такое Россия? Это зимняя сказка,</a:t>
            </a:r>
            <a:br>
              <a:rPr lang="ru-RU" sz="1600" b="1" dirty="0" smtClean="0"/>
            </a:br>
            <a:r>
              <a:rPr lang="ru-RU" sz="1600" b="1" dirty="0" smtClean="0"/>
              <a:t>Когда снег серебристый лежит на земле,</a:t>
            </a:r>
            <a:br>
              <a:rPr lang="ru-RU" sz="1600" b="1" dirty="0" smtClean="0"/>
            </a:br>
            <a:r>
              <a:rPr lang="ru-RU" sz="1600" b="1" dirty="0" smtClean="0"/>
              <a:t>Когда мчатся мальчишки с горы на салазках,</a:t>
            </a:r>
            <a:br>
              <a:rPr lang="ru-RU" sz="1600" b="1" dirty="0" smtClean="0"/>
            </a:br>
            <a:r>
              <a:rPr lang="ru-RU" sz="1600" b="1" dirty="0" smtClean="0"/>
              <a:t>Когда виден узор на оконном стекле.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Что такое Россия? Это полная жизни,</a:t>
            </a:r>
            <a:br>
              <a:rPr lang="ru-RU" sz="1600" b="1" dirty="0" smtClean="0"/>
            </a:br>
            <a:r>
              <a:rPr lang="ru-RU" sz="1600" b="1" dirty="0" smtClean="0"/>
              <a:t>Счастья, бодрости, радости, света весна,</a:t>
            </a:r>
            <a:br>
              <a:rPr lang="ru-RU" sz="1600" b="1" dirty="0" smtClean="0"/>
            </a:br>
            <a:r>
              <a:rPr lang="ru-RU" sz="1600" b="1" dirty="0" smtClean="0"/>
              <a:t>Когда дождик прохладный на землю вдруг брызнет,</a:t>
            </a:r>
            <a:br>
              <a:rPr lang="ru-RU" sz="1600" b="1" dirty="0" smtClean="0"/>
            </a:br>
            <a:r>
              <a:rPr lang="ru-RU" sz="1600" b="1" dirty="0" smtClean="0"/>
              <a:t>Когда лес зашумит, отошедший от сна,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Когда ветер траву молодую волнует,</a:t>
            </a:r>
            <a:br>
              <a:rPr lang="ru-RU" sz="1600" b="1" dirty="0" smtClean="0"/>
            </a:br>
            <a:r>
              <a:rPr lang="ru-RU" sz="1600" b="1" dirty="0" smtClean="0"/>
              <a:t>Когда птицы поют снова в нашем краю.</a:t>
            </a:r>
            <a:br>
              <a:rPr lang="ru-RU" sz="1600" b="1" dirty="0" smtClean="0"/>
            </a:br>
            <a:r>
              <a:rPr lang="ru-RU" sz="1600" b="1" dirty="0" smtClean="0"/>
              <a:t>Я Россию свою, мою землю родную,</a:t>
            </a:r>
            <a:br>
              <a:rPr lang="ru-RU" sz="1600" b="1" dirty="0" smtClean="0"/>
            </a:br>
            <a:r>
              <a:rPr lang="ru-RU" sz="1600" b="1" dirty="0" smtClean="0"/>
              <a:t>Словно мать дорогую, очень нежно люблю!</a:t>
            </a:r>
            <a:endParaRPr lang="ru-RU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64399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</a:rPr>
              <a:t>Патриоты России</a:t>
            </a:r>
          </a:p>
          <a:p>
            <a:pPr algn="just"/>
            <a:r>
              <a:rPr lang="ru-RU" sz="2000" b="1" dirty="0" smtClean="0"/>
              <a:t>  </a:t>
            </a:r>
            <a:r>
              <a:rPr lang="ru-RU" sz="2800" b="1" dirty="0" smtClean="0"/>
              <a:t>В Отечественной войне 1812 года в бою  у </a:t>
            </a:r>
            <a:r>
              <a:rPr lang="ru-RU" sz="2800" b="1" dirty="0" err="1" smtClean="0"/>
              <a:t>Салтановки</a:t>
            </a:r>
            <a:r>
              <a:rPr lang="ru-RU" sz="2800" b="1" dirty="0" smtClean="0"/>
              <a:t> русские войска дрогнули под напором французской армии. Тогда генерал Раевский лично повёл пехоту в атаку. Вместе с ним шли его сыновья. Старший сын нёс знамя Смоленского полка. Пример генерала вдохновил россиян: в штыковой атаке противник был отброшен.</a:t>
            </a:r>
          </a:p>
          <a:p>
            <a:pPr algn="just"/>
            <a:endParaRPr lang="ru-RU" sz="2800" b="1" dirty="0" smtClean="0"/>
          </a:p>
          <a:p>
            <a:pPr algn="just"/>
            <a:r>
              <a:rPr lang="ru-RU" sz="2800" b="1" dirty="0" smtClean="0"/>
              <a:t> </a:t>
            </a:r>
          </a:p>
          <a:p>
            <a:pPr algn="just"/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endParaRPr lang="ru-RU" sz="2800" dirty="0"/>
          </a:p>
        </p:txBody>
      </p:sp>
      <p:pic>
        <p:nvPicPr>
          <p:cNvPr id="2050" name="Picture 2" descr="C:\Users\Светлана\Desktop\раев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14752"/>
            <a:ext cx="3000396" cy="29289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4572008"/>
            <a:ext cx="371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Николай Раевский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лю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71744"/>
            <a:ext cx="6286544" cy="4071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841236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Людмила Михайловна </a:t>
            </a:r>
            <a:r>
              <a:rPr lang="ru-RU" sz="3600" b="1" dirty="0" err="1" smtClean="0">
                <a:solidFill>
                  <a:srgbClr val="FF0000"/>
                </a:solidFill>
              </a:rPr>
              <a:t>Павлюченко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/>
              <a:t>– </a:t>
            </a:r>
          </a:p>
          <a:p>
            <a:r>
              <a:rPr lang="ru-RU" sz="3200" dirty="0" smtClean="0"/>
              <a:t>снайпер, уничтожила 309 гитлеровцев. Такой</a:t>
            </a:r>
          </a:p>
          <a:p>
            <a:r>
              <a:rPr lang="ru-RU" sz="3200" dirty="0" smtClean="0"/>
              <a:t>счёт уничтоженных врагов не имел ни один </a:t>
            </a:r>
          </a:p>
          <a:p>
            <a:r>
              <a:rPr lang="ru-RU" sz="3200" dirty="0" smtClean="0"/>
              <a:t>мужчина. 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71744"/>
            <a:ext cx="3786213" cy="38653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878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        Дарья Севастопольская</a:t>
            </a:r>
          </a:p>
          <a:p>
            <a:pPr algn="just"/>
            <a:r>
              <a:rPr lang="ru-RU" sz="2800" dirty="0" smtClean="0"/>
              <a:t>Более двух месяцев работала в лазарете и на перевязочных пунктах в осаждённом Севастополе. Под пулями и снарядами выносила раненых с поля боя. Ей было 16 лет.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92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Юрий Смирнов</a:t>
            </a:r>
          </a:p>
          <a:p>
            <a:r>
              <a:rPr lang="ru-RU" sz="2800" dirty="0" smtClean="0"/>
              <a:t>В бою тяжело ранен и захвачен в плен. Немцы жестоко пытали его, но мужественный воин не выдал военной тайны. Немцы распяли его на кресте.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5122" name="Picture 2" descr="C:\Users\Светлана\Desktop\ю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14554"/>
            <a:ext cx="314327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вал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571744"/>
            <a:ext cx="3571900" cy="4071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8786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     Валерия </a:t>
            </a:r>
            <a:r>
              <a:rPr lang="ru-RU" sz="3200" b="1" dirty="0" err="1" smtClean="0">
                <a:solidFill>
                  <a:srgbClr val="FF0000"/>
                </a:solidFill>
              </a:rPr>
              <a:t>Гнаровская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dirty="0" smtClean="0"/>
              <a:t>Вынесла с поля боя 47 раненых. Защищая</a:t>
            </a:r>
          </a:p>
          <a:p>
            <a:r>
              <a:rPr lang="ru-RU" sz="3200" dirty="0" smtClean="0"/>
              <a:t> их от вражеского танка, со связкой гранат бросилась под танк. Ей было 19 лет.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202</TotalTime>
  <Words>597</Words>
  <Application>Microsoft Office PowerPoint</Application>
  <PresentationFormat>Экран (4:3)</PresentationFormat>
  <Paragraphs>79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21</cp:revision>
  <dcterms:created xsi:type="dcterms:W3CDTF">2013-12-21T15:06:05Z</dcterms:created>
  <dcterms:modified xsi:type="dcterms:W3CDTF">2013-12-22T15:47:13Z</dcterms:modified>
</cp:coreProperties>
</file>