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73A87-1320-4DE5-AAC8-87276B43C5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0AF4A-0D3C-432C-9638-A5789693F2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73A87-1320-4DE5-AAC8-87276B43C5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0AF4A-0D3C-432C-9638-A5789693F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73A87-1320-4DE5-AAC8-87276B43C5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0AF4A-0D3C-432C-9638-A5789693F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73A87-1320-4DE5-AAC8-87276B43C5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0AF4A-0D3C-432C-9638-A5789693F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73A87-1320-4DE5-AAC8-87276B43C5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0AF4A-0D3C-432C-9638-A5789693F2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73A87-1320-4DE5-AAC8-87276B43C5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0AF4A-0D3C-432C-9638-A5789693F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73A87-1320-4DE5-AAC8-87276B43C5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0AF4A-0D3C-432C-9638-A5789693F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73A87-1320-4DE5-AAC8-87276B43C5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0AF4A-0D3C-432C-9638-A5789693F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73A87-1320-4DE5-AAC8-87276B43C5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0AF4A-0D3C-432C-9638-A5789693F25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73A87-1320-4DE5-AAC8-87276B43C5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0AF4A-0D3C-432C-9638-A5789693F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73A87-1320-4DE5-AAC8-87276B43C5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0AF4A-0D3C-432C-9638-A5789693F2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273A87-1320-4DE5-AAC8-87276B43C561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740AF4A-0D3C-432C-9638-A5789693F25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Значение периодического закона Д. И. Менделеева.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«Периодическому закону не грозит разрушение, а только развитие и надстройки обещаются»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Д. И. Менделеев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5997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Исправление  атомных масс химических элементов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Д. И. Менделеев изменил атомные массы и валентность у десяти элементов и «подправил» их еще у десяти других.</a:t>
            </a:r>
          </a:p>
          <a:p>
            <a:r>
              <a:rPr lang="ru-RU" dirty="0" smtClean="0"/>
              <a:t>Например, предполагалось, что </a:t>
            </a:r>
          </a:p>
          <a:p>
            <a:pPr marL="0" indent="0">
              <a:buNone/>
            </a:pPr>
            <a:r>
              <a:rPr lang="ru-RU" i="1" dirty="0" smtClean="0"/>
              <a:t>А</a:t>
            </a:r>
            <a:r>
              <a:rPr lang="en-US" i="1" dirty="0" smtClean="0"/>
              <a:t>r</a:t>
            </a:r>
            <a:r>
              <a:rPr lang="ru-RU" i="1" dirty="0" smtClean="0"/>
              <a:t> (</a:t>
            </a:r>
            <a:r>
              <a:rPr lang="ru-RU" i="1" dirty="0" err="1" smtClean="0"/>
              <a:t>Ве</a:t>
            </a:r>
            <a:r>
              <a:rPr lang="ru-RU" i="1" dirty="0" smtClean="0"/>
              <a:t>)= 13</a:t>
            </a:r>
            <a:r>
              <a:rPr lang="ru-RU" dirty="0" smtClean="0"/>
              <a:t>,а валентность равна </a:t>
            </a:r>
            <a:r>
              <a:rPr lang="en-US" i="1" dirty="0" smtClean="0"/>
              <a:t>III</a:t>
            </a:r>
            <a:r>
              <a:rPr lang="ru-RU" dirty="0" smtClean="0"/>
              <a:t>. Однако </a:t>
            </a:r>
          </a:p>
          <a:p>
            <a:pPr marL="0" indent="0">
              <a:buNone/>
            </a:pPr>
            <a:r>
              <a:rPr lang="ru-RU" dirty="0" smtClean="0"/>
              <a:t>Д. И. Менделеев перевел </a:t>
            </a:r>
            <a:r>
              <a:rPr lang="ru-RU" i="1" dirty="0" err="1" smtClean="0"/>
              <a:t>Ве</a:t>
            </a:r>
            <a:r>
              <a:rPr lang="ru-RU" dirty="0" smtClean="0"/>
              <a:t> из третьей группы во вторую, изменив его атомную массу на </a:t>
            </a:r>
            <a:r>
              <a:rPr lang="ru-RU" i="1" dirty="0" smtClean="0"/>
              <a:t>9</a:t>
            </a:r>
            <a:r>
              <a:rPr lang="ru-RU" dirty="0" smtClean="0"/>
              <a:t>, а валентность на </a:t>
            </a:r>
            <a:r>
              <a:rPr lang="en-US" i="1" dirty="0" smtClean="0"/>
              <a:t>II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3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Предсказания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Д.И. Менделеев предсказал свойства некоторых элементов: по первому варианту таблицы 4 прогноза (</a:t>
            </a:r>
            <a:r>
              <a:rPr lang="ru-RU" i="1" dirty="0" smtClean="0"/>
              <a:t>галлий, германий, гафний</a:t>
            </a:r>
            <a:r>
              <a:rPr lang="ru-RU" dirty="0" smtClean="0"/>
              <a:t>, </a:t>
            </a:r>
            <a:r>
              <a:rPr lang="ru-RU" i="1" dirty="0" smtClean="0"/>
              <a:t>скандий</a:t>
            </a:r>
            <a:r>
              <a:rPr lang="ru-RU" dirty="0" smtClean="0"/>
              <a:t>). По второму – ещё семь (</a:t>
            </a:r>
            <a:r>
              <a:rPr lang="ru-RU" i="1" dirty="0" smtClean="0"/>
              <a:t>технеций, рений, астат, </a:t>
            </a:r>
            <a:r>
              <a:rPr lang="ru-RU" i="1" dirty="0" err="1" smtClean="0"/>
              <a:t>франций</a:t>
            </a:r>
            <a:r>
              <a:rPr lang="ru-RU" i="1" dirty="0" smtClean="0"/>
              <a:t>, радий, актиний, протактиний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Особенно точно совпали прогнозы для </a:t>
            </a:r>
            <a:r>
              <a:rPr lang="ru-RU" i="1" dirty="0" smtClean="0"/>
              <a:t>галлия, германия и скандия</a:t>
            </a:r>
            <a:r>
              <a:rPr lang="ru-RU" dirty="0" smtClean="0"/>
              <a:t>, которые он назвал </a:t>
            </a:r>
            <a:r>
              <a:rPr lang="ru-RU" i="1" dirty="0" err="1" smtClean="0"/>
              <a:t>экаалюминий</a:t>
            </a:r>
            <a:r>
              <a:rPr lang="ru-RU" i="1" dirty="0" smtClean="0"/>
              <a:t>, </a:t>
            </a:r>
            <a:r>
              <a:rPr lang="ru-RU" i="1" dirty="0" err="1" smtClean="0"/>
              <a:t>экасилиций</a:t>
            </a:r>
            <a:r>
              <a:rPr lang="ru-RU" i="1" dirty="0" smtClean="0"/>
              <a:t>, </a:t>
            </a:r>
            <a:r>
              <a:rPr lang="ru-RU" i="1" dirty="0" err="1" smtClean="0"/>
              <a:t>экабор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7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Экасилиций</a:t>
            </a:r>
            <a:r>
              <a:rPr lang="ru-RU" dirty="0" smtClean="0"/>
              <a:t> </a:t>
            </a:r>
            <a:r>
              <a:rPr lang="ru-RU" dirty="0"/>
              <a:t>-</a:t>
            </a:r>
            <a:r>
              <a:rPr lang="ru-RU" dirty="0" smtClean="0"/>
              <a:t> германий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4" y="1556792"/>
            <a:ext cx="838835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8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Утвердители</a:t>
            </a:r>
            <a:r>
              <a:rPr lang="ru-RU" dirty="0" smtClean="0"/>
              <a:t> периодического закона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1875 году французский ученый </a:t>
            </a:r>
            <a:r>
              <a:rPr lang="ru-RU" b="1" u="sng" dirty="0" smtClean="0"/>
              <a:t>П. Э. </a:t>
            </a:r>
            <a:r>
              <a:rPr lang="ru-RU" b="1" u="sng" dirty="0" err="1" smtClean="0"/>
              <a:t>Лекок</a:t>
            </a:r>
            <a:r>
              <a:rPr lang="ru-RU" b="1" u="sng" dirty="0" smtClean="0"/>
              <a:t> де </a:t>
            </a:r>
            <a:r>
              <a:rPr lang="ru-RU" b="1" u="sng" dirty="0" err="1" smtClean="0"/>
              <a:t>Буабодран</a:t>
            </a:r>
            <a:r>
              <a:rPr lang="ru-RU" dirty="0" smtClean="0"/>
              <a:t> открыл новый элемент, который назвал </a:t>
            </a:r>
            <a:r>
              <a:rPr lang="ru-RU" b="1" i="1" dirty="0" smtClean="0"/>
              <a:t>галлий.</a:t>
            </a:r>
          </a:p>
          <a:p>
            <a:r>
              <a:rPr lang="ru-RU" dirty="0" smtClean="0"/>
              <a:t>В 1879 году шведский химик </a:t>
            </a:r>
            <a:r>
              <a:rPr lang="ru-RU" b="1" u="sng" dirty="0" smtClean="0"/>
              <a:t>Л. Ф. </a:t>
            </a:r>
            <a:r>
              <a:rPr lang="ru-RU" b="1" u="sng" dirty="0" err="1" smtClean="0"/>
              <a:t>Нильсон</a:t>
            </a:r>
            <a:r>
              <a:rPr lang="ru-RU" u="sng" dirty="0" smtClean="0"/>
              <a:t> </a:t>
            </a:r>
            <a:r>
              <a:rPr lang="ru-RU" dirty="0" smtClean="0"/>
              <a:t>открыл </a:t>
            </a:r>
            <a:r>
              <a:rPr lang="ru-RU" b="1" i="1" dirty="0" smtClean="0"/>
              <a:t>скандий.</a:t>
            </a:r>
          </a:p>
          <a:p>
            <a:r>
              <a:rPr lang="ru-RU" dirty="0" smtClean="0"/>
              <a:t>В 1886 году в Германии </a:t>
            </a:r>
            <a:r>
              <a:rPr lang="ru-RU" b="1" u="sng" dirty="0" smtClean="0"/>
              <a:t>К. </a:t>
            </a:r>
            <a:r>
              <a:rPr lang="ru-RU" b="1" u="sng" dirty="0" err="1" smtClean="0"/>
              <a:t>Винклер</a:t>
            </a:r>
            <a:r>
              <a:rPr lang="ru-RU" b="1" dirty="0" smtClean="0"/>
              <a:t> </a:t>
            </a:r>
            <a:r>
              <a:rPr lang="ru-RU" dirty="0" smtClean="0"/>
              <a:t>открыл химический элемент </a:t>
            </a:r>
            <a:r>
              <a:rPr lang="ru-RU" b="1" i="1" dirty="0" smtClean="0"/>
              <a:t>германий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0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771306" cy="67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9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Научное значение периодического закона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На основе периодического закона и периодической системы химических элементов ученые</a:t>
            </a: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u="sng" dirty="0" smtClean="0">
                <a:solidFill>
                  <a:srgbClr val="00B050"/>
                </a:solidFill>
              </a:rPr>
              <a:t>систематизировали и обобщили все сведения о химических элементах и образуемых ими веществах;</a:t>
            </a: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u="sng" dirty="0" smtClean="0">
                <a:solidFill>
                  <a:srgbClr val="00B0F0"/>
                </a:solidFill>
              </a:rPr>
              <a:t>Дали обоснование различным видам периодической зависимости, объяснив их на основе строения атомов элементов.</a:t>
            </a:r>
            <a:endParaRPr lang="ru-RU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Прикладное значение периодического закона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u="sng" dirty="0" smtClean="0">
                <a:solidFill>
                  <a:schemeClr val="accent1"/>
                </a:solidFill>
              </a:rPr>
              <a:t>На основе периодического закона Д. И. Менделеева были предсказаны и открыты благородные газы и другие химические элементы.</a:t>
            </a:r>
          </a:p>
          <a:p>
            <a:r>
              <a:rPr lang="ru-RU" u="sng" dirty="0" smtClean="0">
                <a:solidFill>
                  <a:srgbClr val="7030A0"/>
                </a:solidFill>
              </a:rPr>
              <a:t>И сейчас этот закон служит путеводной звездой для открытия или искусственного создания новых химических элементов </a:t>
            </a:r>
            <a:endParaRPr lang="ru-RU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Открытие периодического закона и периодической системы химических элементов стимулировало поиск причин взаимосвязи элементов, способствовало выявлению сложной структуры атома и развитию учения о строении атома.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Это учение в свою очередь позволило вскрыть физический смысл Периодического закона и объяснить расположение элементов в Периодической системе.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</TotalTime>
  <Words>347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Значение периодического закона Д. И. Менделеева.</vt:lpstr>
      <vt:lpstr>Исправление  атомных масс химических элементов</vt:lpstr>
      <vt:lpstr>Предсказания</vt:lpstr>
      <vt:lpstr>Экасилиций - германий</vt:lpstr>
      <vt:lpstr>Утвердители периодического закона</vt:lpstr>
      <vt:lpstr>Презентация PowerPoint</vt:lpstr>
      <vt:lpstr>Научное значение периодического закона</vt:lpstr>
      <vt:lpstr>Прикладное значение периодического закона</vt:lpstr>
      <vt:lpstr>Перспективы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периодического закона Д. И. Менделеева.</dc:title>
  <dc:creator>Terehova</dc:creator>
  <cp:lastModifiedBy>Terehova</cp:lastModifiedBy>
  <cp:revision>12</cp:revision>
  <dcterms:created xsi:type="dcterms:W3CDTF">2012-04-06T16:30:20Z</dcterms:created>
  <dcterms:modified xsi:type="dcterms:W3CDTF">2013-09-30T15:09:45Z</dcterms:modified>
</cp:coreProperties>
</file>