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DF2A-08D5-4E99-A503-5507B3BAB10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C21B-EDE5-46BE-A7DB-96B38691F6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DF2A-08D5-4E99-A503-5507B3BAB10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C21B-EDE5-46BE-A7DB-96B38691F6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DF2A-08D5-4E99-A503-5507B3BAB10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C21B-EDE5-46BE-A7DB-96B38691F6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DF2A-08D5-4E99-A503-5507B3BAB10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C21B-EDE5-46BE-A7DB-96B38691F6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DF2A-08D5-4E99-A503-5507B3BAB10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C21B-EDE5-46BE-A7DB-96B38691F6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DF2A-08D5-4E99-A503-5507B3BAB10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C21B-EDE5-46BE-A7DB-96B38691F6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DF2A-08D5-4E99-A503-5507B3BAB10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C21B-EDE5-46BE-A7DB-96B38691F6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DF2A-08D5-4E99-A503-5507B3BAB10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C21B-EDE5-46BE-A7DB-96B38691F6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DF2A-08D5-4E99-A503-5507B3BAB10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C21B-EDE5-46BE-A7DB-96B38691F6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DF2A-08D5-4E99-A503-5507B3BAB10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C21B-EDE5-46BE-A7DB-96B38691F6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DF2A-08D5-4E99-A503-5507B3BAB10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C21B-EDE5-46BE-A7DB-96B38691F6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FDF2A-08D5-4E99-A503-5507B3BAB10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C21B-EDE5-46BE-A7DB-96B38691F6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3168352" cy="432048"/>
          </a:xfrm>
        </p:spPr>
        <p:txBody>
          <a:bodyPr>
            <a:noAutofit/>
          </a:bodyPr>
          <a:lstStyle/>
          <a:p>
            <a:r>
              <a:rPr lang="ru-RU" sz="1600" b="1" i="1" dirty="0" smtClean="0"/>
              <a:t>Основы композиции </a:t>
            </a:r>
            <a:br>
              <a:rPr lang="ru-RU" sz="1600" b="1" i="1" dirty="0" smtClean="0"/>
            </a:br>
            <a:r>
              <a:rPr lang="ru-RU" sz="1600" b="1" i="1" dirty="0" smtClean="0"/>
              <a:t>в конструктивных искусствах</a:t>
            </a:r>
            <a:endParaRPr lang="ru-RU" sz="1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188640"/>
            <a:ext cx="4456584" cy="548680"/>
          </a:xfrm>
        </p:spPr>
        <p:txBody>
          <a:bodyPr>
            <a:normAutofit lnSpcReduction="10000"/>
          </a:bodyPr>
          <a:lstStyle/>
          <a:p>
            <a:r>
              <a:rPr lang="ru-RU" sz="1600" b="1" i="1" dirty="0" smtClean="0">
                <a:solidFill>
                  <a:schemeClr val="tx1"/>
                </a:solidFill>
              </a:rPr>
              <a:t>Основы композиции </a:t>
            </a:r>
            <a:br>
              <a:rPr lang="ru-RU" sz="1600" b="1" i="1" dirty="0" smtClean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chemeClr val="tx1"/>
                </a:solidFill>
              </a:rPr>
              <a:t>в конструктивных искусствах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Изображение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1780562" cy="244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653136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Проанализировать композицию по плану: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Симметричная или асимметричная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Уравновешенная или неуравновешенная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Динамичная или статичная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Фронтальная или глубинная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Композиция с доминантой или без неё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Ритмичность строится по принципу сгущенности и разреженности или пересечениями линий и форм</a:t>
            </a:r>
          </a:p>
          <a:p>
            <a:pPr marL="342900" indent="-342900"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4581128"/>
            <a:ext cx="42484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Проанализировать композицию по плану: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Симметричная или асимметричная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Уравновешенная или неуравновешенная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Динамичная или статичная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Фронтальная или глубинная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Композиция с доминантой или без неё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Ритмичность строится по принципу сгущенности и разреженности или пересечениями линий и форм</a:t>
            </a:r>
          </a:p>
          <a:p>
            <a:pPr marL="342900" indent="-342900"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4290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42930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64" y="38610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40050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pic>
        <p:nvPicPr>
          <p:cNvPr id="13" name="Рисунок 12" descr="Изображение 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836712"/>
            <a:ext cx="1944216" cy="2781130"/>
          </a:xfrm>
          <a:prstGeom prst="rect">
            <a:avLst/>
          </a:prstGeom>
        </p:spPr>
      </p:pic>
      <p:pic>
        <p:nvPicPr>
          <p:cNvPr id="14" name="Рисунок 13" descr="Изображение 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2132856"/>
            <a:ext cx="1800199" cy="2451587"/>
          </a:xfrm>
          <a:prstGeom prst="rect">
            <a:avLst/>
          </a:prstGeom>
        </p:spPr>
      </p:pic>
      <p:pic>
        <p:nvPicPr>
          <p:cNvPr id="15" name="Рисунок 14" descr="Изображение 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268760"/>
            <a:ext cx="2174819" cy="31600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3168352" cy="432048"/>
          </a:xfrm>
        </p:spPr>
        <p:txBody>
          <a:bodyPr>
            <a:noAutofit/>
          </a:bodyPr>
          <a:lstStyle/>
          <a:p>
            <a:r>
              <a:rPr lang="ru-RU" sz="1600" b="1" i="1" dirty="0" smtClean="0"/>
              <a:t>Основы композиции </a:t>
            </a:r>
            <a:br>
              <a:rPr lang="ru-RU" sz="1600" b="1" i="1" dirty="0" smtClean="0"/>
            </a:br>
            <a:r>
              <a:rPr lang="ru-RU" sz="1600" b="1" i="1" dirty="0" smtClean="0"/>
              <a:t>в конструктивных искусствах</a:t>
            </a:r>
            <a:endParaRPr lang="ru-RU" sz="1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188640"/>
            <a:ext cx="4456584" cy="548680"/>
          </a:xfrm>
        </p:spPr>
        <p:txBody>
          <a:bodyPr>
            <a:normAutofit lnSpcReduction="10000"/>
          </a:bodyPr>
          <a:lstStyle/>
          <a:p>
            <a:r>
              <a:rPr lang="ru-RU" sz="1600" b="1" i="1" dirty="0" smtClean="0">
                <a:solidFill>
                  <a:schemeClr val="tx1"/>
                </a:solidFill>
              </a:rPr>
              <a:t>Основы композиции </a:t>
            </a:r>
            <a:br>
              <a:rPr lang="ru-RU" sz="1600" b="1" i="1" dirty="0" smtClean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chemeClr val="tx1"/>
                </a:solidFill>
              </a:rPr>
              <a:t>в конструктивных искусствах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Изображение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58334" y="406370"/>
            <a:ext cx="1911116" cy="2627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653136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Проанализировать композицию по плану: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Симметричная или асимметричная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Уравновешенная или неуравновешенная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Динамичная или статичная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Фронтальная или глубинная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Композиция с доминантой или без неё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Ритмичность строится по принципу сгущенности и разреженности или пересечениями линий и форм</a:t>
            </a:r>
          </a:p>
          <a:p>
            <a:pPr marL="342900" indent="-342900"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4581128"/>
            <a:ext cx="42484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Проанализировать композицию по плану: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Симметричная или асимметричная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Уравновешенная или неуравновешенная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Динамичная или статичная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Фронтальная или глубинная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Композиция с доминантой или без неё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Ритмичность строится по принципу сгущенности и разреженности или пересечениями линий и форм</a:t>
            </a:r>
          </a:p>
          <a:p>
            <a:pPr marL="342900" indent="-342900"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7809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4077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37170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40050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pic>
        <p:nvPicPr>
          <p:cNvPr id="13" name="Рисунок 12" descr="Изображение 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754487"/>
            <a:ext cx="2088232" cy="2987139"/>
          </a:xfrm>
          <a:prstGeom prst="rect">
            <a:avLst/>
          </a:prstGeom>
        </p:spPr>
      </p:pic>
      <p:pic>
        <p:nvPicPr>
          <p:cNvPr id="15" name="Рисунок 14" descr="Изображение 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0105" y="1412776"/>
            <a:ext cx="1913895" cy="2780928"/>
          </a:xfrm>
          <a:prstGeom prst="rect">
            <a:avLst/>
          </a:prstGeom>
        </p:spPr>
      </p:pic>
      <p:pic>
        <p:nvPicPr>
          <p:cNvPr id="16" name="Рисунок 15" descr="Изображение 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794377" y="2390200"/>
            <a:ext cx="1815393" cy="25968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3168352" cy="432048"/>
          </a:xfrm>
        </p:spPr>
        <p:txBody>
          <a:bodyPr>
            <a:noAutofit/>
          </a:bodyPr>
          <a:lstStyle/>
          <a:p>
            <a:r>
              <a:rPr lang="ru-RU" sz="1600" b="1" i="1" dirty="0" smtClean="0"/>
              <a:t>Основы композиции </a:t>
            </a:r>
            <a:br>
              <a:rPr lang="ru-RU" sz="1600" b="1" i="1" dirty="0" smtClean="0"/>
            </a:br>
            <a:r>
              <a:rPr lang="ru-RU" sz="1600" b="1" i="1" dirty="0" smtClean="0"/>
              <a:t>в конструктивных искусствах</a:t>
            </a:r>
            <a:endParaRPr lang="ru-RU" sz="1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188640"/>
            <a:ext cx="4456584" cy="548680"/>
          </a:xfrm>
        </p:spPr>
        <p:txBody>
          <a:bodyPr>
            <a:normAutofit lnSpcReduction="10000"/>
          </a:bodyPr>
          <a:lstStyle/>
          <a:p>
            <a:r>
              <a:rPr lang="ru-RU" sz="1600" b="1" i="1" dirty="0" smtClean="0">
                <a:solidFill>
                  <a:schemeClr val="tx1"/>
                </a:solidFill>
              </a:rPr>
              <a:t>Основы композиции </a:t>
            </a:r>
            <a:br>
              <a:rPr lang="ru-RU" sz="1600" b="1" i="1" dirty="0" smtClean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chemeClr val="tx1"/>
                </a:solidFill>
              </a:rPr>
              <a:t>в конструктивных искусствах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Изображение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1780562" cy="244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653136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Проанализировать композицию по плану: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Симметричная или асимметричная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Уравновешенная или неуравновешенная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Динамичная или статичная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Фронтальная или глубинная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Композиция с доминантой или без неё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Ритмичность строится по принципу сгущенности и разреженности или пересечениями линий и форм</a:t>
            </a:r>
          </a:p>
          <a:p>
            <a:pPr marL="342900" indent="-342900"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4581128"/>
            <a:ext cx="42484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Проанализировать композицию по плану: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Симметричная или асимметричная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Уравновешенная или неуравновешенная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Динамичная или статичная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Фронтальная или глубинная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Композиция с доминантой или без неё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Ритмичность строится по принципу сгущенности и разреженности или пересечениями линий и форм</a:t>
            </a:r>
          </a:p>
          <a:p>
            <a:pPr marL="342900" indent="-342900"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4290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42930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37170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32240" y="40770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pic>
        <p:nvPicPr>
          <p:cNvPr id="13" name="Рисунок 12" descr="Изображение 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836712"/>
            <a:ext cx="1963218" cy="2808312"/>
          </a:xfrm>
          <a:prstGeom prst="rect">
            <a:avLst/>
          </a:prstGeom>
        </p:spPr>
      </p:pic>
      <p:pic>
        <p:nvPicPr>
          <p:cNvPr id="16" name="Рисунок 15" descr="Изображение 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7" y="1983688"/>
            <a:ext cx="1800199" cy="2621767"/>
          </a:xfrm>
          <a:prstGeom prst="rect">
            <a:avLst/>
          </a:prstGeom>
        </p:spPr>
      </p:pic>
      <p:pic>
        <p:nvPicPr>
          <p:cNvPr id="17" name="Рисунок 16" descr="Изображени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1616590"/>
            <a:ext cx="2195736" cy="29371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3168352" cy="432048"/>
          </a:xfrm>
        </p:spPr>
        <p:txBody>
          <a:bodyPr>
            <a:noAutofit/>
          </a:bodyPr>
          <a:lstStyle/>
          <a:p>
            <a:r>
              <a:rPr lang="ru-RU" sz="1600" b="1" i="1" dirty="0" smtClean="0"/>
              <a:t>Основы композиции </a:t>
            </a:r>
            <a:br>
              <a:rPr lang="ru-RU" sz="1600" b="1" i="1" dirty="0" smtClean="0"/>
            </a:br>
            <a:r>
              <a:rPr lang="ru-RU" sz="1600" b="1" i="1" dirty="0" smtClean="0"/>
              <a:t>в конструктивных искусствах</a:t>
            </a:r>
            <a:endParaRPr lang="ru-RU" sz="1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188640"/>
            <a:ext cx="4456584" cy="548680"/>
          </a:xfrm>
        </p:spPr>
        <p:txBody>
          <a:bodyPr>
            <a:normAutofit lnSpcReduction="10000"/>
          </a:bodyPr>
          <a:lstStyle/>
          <a:p>
            <a:r>
              <a:rPr lang="ru-RU" sz="1600" b="1" i="1" dirty="0" smtClean="0">
                <a:solidFill>
                  <a:schemeClr val="tx1"/>
                </a:solidFill>
              </a:rPr>
              <a:t>Основы композиции </a:t>
            </a:r>
            <a:br>
              <a:rPr lang="ru-RU" sz="1600" b="1" i="1" dirty="0" smtClean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chemeClr val="tx1"/>
                </a:solidFill>
              </a:rPr>
              <a:t>в конструктивных искусствах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653136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Проанализировать композицию по плану: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Симметричная или асимметричная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Уравновешенная или неуравновешенная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Динамичная или статичная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Фронтальная или глубинная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Композиция с доминантой или без неё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Ритмичность строится по принципу сгущенности и разреженности или пересечениями линий и форм</a:t>
            </a:r>
          </a:p>
          <a:p>
            <a:pPr marL="342900" indent="-342900"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4581128"/>
            <a:ext cx="42484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Проанализировать композицию по плану: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Симметричная или асимметричная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Уравновешенная или неуравновешенная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Динамичная или статичная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Фронтальная или глубинная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Композиция с доминантой или без неё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Ритмичность строится по принципу сгущенности и разреженности или пересечениями линий и форм</a:t>
            </a:r>
          </a:p>
          <a:p>
            <a:pPr marL="342900" indent="-342900"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7089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42930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37170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40050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pic>
        <p:nvPicPr>
          <p:cNvPr id="14" name="Рисунок 13" descr="Изображение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132854"/>
            <a:ext cx="1800200" cy="2451589"/>
          </a:xfrm>
          <a:prstGeom prst="rect">
            <a:avLst/>
          </a:prstGeom>
        </p:spPr>
      </p:pic>
      <p:pic>
        <p:nvPicPr>
          <p:cNvPr id="15" name="Рисунок 14" descr="Изображение 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982824"/>
            <a:ext cx="2160240" cy="3138872"/>
          </a:xfrm>
          <a:prstGeom prst="rect">
            <a:avLst/>
          </a:prstGeom>
        </p:spPr>
      </p:pic>
      <p:pic>
        <p:nvPicPr>
          <p:cNvPr id="16" name="Рисунок 15" descr="Изображение 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90332" y="618388"/>
            <a:ext cx="1730606" cy="2311270"/>
          </a:xfrm>
          <a:prstGeom prst="rect">
            <a:avLst/>
          </a:prstGeom>
        </p:spPr>
      </p:pic>
      <p:pic>
        <p:nvPicPr>
          <p:cNvPr id="17" name="Рисунок 16" descr="Изображение 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783273"/>
            <a:ext cx="2023192" cy="28617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3168352" cy="432048"/>
          </a:xfrm>
        </p:spPr>
        <p:txBody>
          <a:bodyPr>
            <a:noAutofit/>
          </a:bodyPr>
          <a:lstStyle/>
          <a:p>
            <a:r>
              <a:rPr lang="ru-RU" sz="1600" b="1" i="1" dirty="0" smtClean="0"/>
              <a:t>Основы композиции </a:t>
            </a:r>
            <a:br>
              <a:rPr lang="ru-RU" sz="1600" b="1" i="1" dirty="0" smtClean="0"/>
            </a:br>
            <a:r>
              <a:rPr lang="ru-RU" sz="1600" b="1" i="1" dirty="0" smtClean="0"/>
              <a:t>в конструктивных искусствах</a:t>
            </a:r>
            <a:endParaRPr lang="ru-RU" sz="1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188640"/>
            <a:ext cx="4456584" cy="548680"/>
          </a:xfrm>
        </p:spPr>
        <p:txBody>
          <a:bodyPr>
            <a:normAutofit lnSpcReduction="10000"/>
          </a:bodyPr>
          <a:lstStyle/>
          <a:p>
            <a:r>
              <a:rPr lang="ru-RU" sz="1600" b="1" i="1" dirty="0" smtClean="0">
                <a:solidFill>
                  <a:schemeClr val="tx1"/>
                </a:solidFill>
              </a:rPr>
              <a:t>Основы композиции </a:t>
            </a:r>
            <a:br>
              <a:rPr lang="ru-RU" sz="1600" b="1" i="1" dirty="0" smtClean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chemeClr val="tx1"/>
                </a:solidFill>
              </a:rPr>
              <a:t>в конструктивных искусствах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Изображение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1780562" cy="244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653136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Проанализировать композицию по плану: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Симметричная или асимметричная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Уравновешенная или неуравновешенная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Динамичная или статичная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Фронтальная или глубинная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Композиция с доминантой или без неё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Ритмичность строится по принципу сгущенности и разреженности или пересечениями линий и форм</a:t>
            </a:r>
          </a:p>
          <a:p>
            <a:pPr marL="342900" indent="-342900"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4581128"/>
            <a:ext cx="42484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Проанализировать композицию по плану: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Симметричная или асимметричная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Уравновешенная или неуравновешенная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Динамичная или статичная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Фронтальная или глубинная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Композиция с доминантой или без неё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Ритмичность строится по принципу сгущенности и разреженности или пересечениями линий и форм</a:t>
            </a:r>
          </a:p>
          <a:p>
            <a:pPr marL="342900" indent="-342900"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4290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42930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20072" y="37890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40050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pic>
        <p:nvPicPr>
          <p:cNvPr id="13" name="Рисунок 12" descr="Изображение 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836712"/>
            <a:ext cx="1963218" cy="2808312"/>
          </a:xfrm>
          <a:prstGeom prst="rect">
            <a:avLst/>
          </a:prstGeom>
        </p:spPr>
      </p:pic>
      <p:pic>
        <p:nvPicPr>
          <p:cNvPr id="16" name="Рисунок 15" descr="Изображение 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1844824"/>
            <a:ext cx="1742719" cy="2492896"/>
          </a:xfrm>
          <a:prstGeom prst="rect">
            <a:avLst/>
          </a:prstGeom>
        </p:spPr>
      </p:pic>
      <p:pic>
        <p:nvPicPr>
          <p:cNvPr id="17" name="Рисунок 16" descr="Изображение 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476239"/>
            <a:ext cx="2123728" cy="28921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3168352" cy="432048"/>
          </a:xfrm>
        </p:spPr>
        <p:txBody>
          <a:bodyPr>
            <a:noAutofit/>
          </a:bodyPr>
          <a:lstStyle/>
          <a:p>
            <a:r>
              <a:rPr lang="ru-RU" sz="1600" b="1" i="1" dirty="0" smtClean="0"/>
              <a:t>Основы композиции </a:t>
            </a:r>
            <a:br>
              <a:rPr lang="ru-RU" sz="1600" b="1" i="1" dirty="0" smtClean="0"/>
            </a:br>
            <a:r>
              <a:rPr lang="ru-RU" sz="1600" b="1" i="1" dirty="0" smtClean="0"/>
              <a:t>в конструктивных искусствах</a:t>
            </a:r>
            <a:endParaRPr lang="ru-RU" sz="1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188640"/>
            <a:ext cx="4456584" cy="548680"/>
          </a:xfrm>
        </p:spPr>
        <p:txBody>
          <a:bodyPr>
            <a:normAutofit lnSpcReduction="10000"/>
          </a:bodyPr>
          <a:lstStyle/>
          <a:p>
            <a:r>
              <a:rPr lang="ru-RU" sz="1600" b="1" i="1" dirty="0" smtClean="0">
                <a:solidFill>
                  <a:schemeClr val="tx1"/>
                </a:solidFill>
              </a:rPr>
              <a:t>Основы композиции </a:t>
            </a:r>
            <a:br>
              <a:rPr lang="ru-RU" sz="1600" b="1" i="1" dirty="0" smtClean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chemeClr val="tx1"/>
                </a:solidFill>
              </a:rPr>
              <a:t>в конструктивных искусствах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653136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Проанализировать композицию по плану: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Симметричная или асимметричная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Уравновешенная или неуравновешенная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Динамичная или статичная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Фронтальная или глубинная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Композиция с доминантой или без неё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Ритмичность строится по принципу сгущенности и разреженности или пересечениями линий и форм</a:t>
            </a:r>
          </a:p>
          <a:p>
            <a:pPr marL="342900" indent="-342900"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4581128"/>
            <a:ext cx="42484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Проанализировать композицию по плану: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Симметричная или асимметричная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Уравновешенная или неуравновешенная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Динамичная или статичная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Фронтальная или глубинная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Композиция с доминантой или без неё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Ритмичность строится по принципу сгущенности и разреженности или пересечениями линий и форм</a:t>
            </a:r>
          </a:p>
          <a:p>
            <a:pPr marL="342900" indent="-342900"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1328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42930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37170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660232" y="40050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pic>
        <p:nvPicPr>
          <p:cNvPr id="13" name="Рисунок 12" descr="Изображение 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836712"/>
            <a:ext cx="2013557" cy="2880320"/>
          </a:xfrm>
          <a:prstGeom prst="rect">
            <a:avLst/>
          </a:prstGeom>
        </p:spPr>
      </p:pic>
      <p:pic>
        <p:nvPicPr>
          <p:cNvPr id="14" name="Рисунок 13" descr="Изображение 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204864"/>
            <a:ext cx="1853074" cy="2523595"/>
          </a:xfrm>
          <a:prstGeom prst="rect">
            <a:avLst/>
          </a:prstGeom>
        </p:spPr>
      </p:pic>
      <p:pic>
        <p:nvPicPr>
          <p:cNvPr id="16" name="Рисунок 15" descr="Изображение 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78042" y="386662"/>
            <a:ext cx="1944216" cy="27003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528" y="24928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pic>
        <p:nvPicPr>
          <p:cNvPr id="18" name="Рисунок 17" descr="Изображени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1954186"/>
            <a:ext cx="1835696" cy="24555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3168352" cy="432048"/>
          </a:xfrm>
        </p:spPr>
        <p:txBody>
          <a:bodyPr>
            <a:noAutofit/>
          </a:bodyPr>
          <a:lstStyle/>
          <a:p>
            <a:r>
              <a:rPr lang="ru-RU" sz="1600" b="1" i="1" dirty="0" smtClean="0"/>
              <a:t>Основы композиции </a:t>
            </a:r>
            <a:br>
              <a:rPr lang="ru-RU" sz="1600" b="1" i="1" dirty="0" smtClean="0"/>
            </a:br>
            <a:r>
              <a:rPr lang="ru-RU" sz="1600" b="1" i="1" dirty="0" smtClean="0"/>
              <a:t>в конструктивных искусствах</a:t>
            </a:r>
            <a:endParaRPr lang="ru-RU" sz="1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188640"/>
            <a:ext cx="4456584" cy="548680"/>
          </a:xfrm>
        </p:spPr>
        <p:txBody>
          <a:bodyPr>
            <a:normAutofit lnSpcReduction="10000"/>
          </a:bodyPr>
          <a:lstStyle/>
          <a:p>
            <a:r>
              <a:rPr lang="ru-RU" sz="1600" b="1" i="1" dirty="0" smtClean="0">
                <a:solidFill>
                  <a:schemeClr val="tx1"/>
                </a:solidFill>
              </a:rPr>
              <a:t>Основы композиции </a:t>
            </a:r>
            <a:br>
              <a:rPr lang="ru-RU" sz="1600" b="1" i="1" dirty="0" smtClean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chemeClr val="tx1"/>
                </a:solidFill>
              </a:rPr>
              <a:t>в конструктивных искусствах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Изображение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33855" y="502857"/>
            <a:ext cx="1780562" cy="244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653136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Проанализировать композицию по плану: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Симметричная или асимметричная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Уравновешенная или неуравновешенная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Динамичная или статичная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Фронтальная или глубинная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Композиция с доминантой или без неё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Ритмичность строится по принципу сгущенности и разреженности или пересечениями линий и форм</a:t>
            </a:r>
          </a:p>
          <a:p>
            <a:pPr marL="342900" indent="-342900"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4581128"/>
            <a:ext cx="42484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Проанализировать композицию по плану: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Симметричная или асимметричная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Уравновешенная или неуравновешенная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Динамичная или статичная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Фронтальная или глубинная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Композиция с доминантой или без неё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Ритмичность строится по принципу сгущенности и разреженности или пересечениями линий и форм</a:t>
            </a:r>
          </a:p>
          <a:p>
            <a:pPr marL="342900" indent="-342900"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6369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42930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39330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40050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pic>
        <p:nvPicPr>
          <p:cNvPr id="15" name="Рисунок 14" descr="Изображение 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340768"/>
            <a:ext cx="2051720" cy="2981191"/>
          </a:xfrm>
          <a:prstGeom prst="rect">
            <a:avLst/>
          </a:prstGeom>
        </p:spPr>
      </p:pic>
      <p:pic>
        <p:nvPicPr>
          <p:cNvPr id="16" name="Рисунок 15" descr="Изображение 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858278" y="2182281"/>
            <a:ext cx="1777723" cy="2542967"/>
          </a:xfrm>
          <a:prstGeom prst="rect">
            <a:avLst/>
          </a:prstGeom>
        </p:spPr>
      </p:pic>
      <p:pic>
        <p:nvPicPr>
          <p:cNvPr id="17" name="Рисунок 16" descr="Изображение 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836712"/>
            <a:ext cx="2063896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3168352" cy="432048"/>
          </a:xfrm>
        </p:spPr>
        <p:txBody>
          <a:bodyPr>
            <a:noAutofit/>
          </a:bodyPr>
          <a:lstStyle/>
          <a:p>
            <a:r>
              <a:rPr lang="ru-RU" sz="1600" b="1" i="1" dirty="0" smtClean="0"/>
              <a:t>Основы композиции </a:t>
            </a:r>
            <a:br>
              <a:rPr lang="ru-RU" sz="1600" b="1" i="1" dirty="0" smtClean="0"/>
            </a:br>
            <a:r>
              <a:rPr lang="ru-RU" sz="1600" b="1" i="1" dirty="0" smtClean="0"/>
              <a:t>в конструктивных искусствах</a:t>
            </a:r>
            <a:endParaRPr lang="ru-RU" sz="1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188640"/>
            <a:ext cx="4456584" cy="548680"/>
          </a:xfrm>
        </p:spPr>
        <p:txBody>
          <a:bodyPr>
            <a:normAutofit lnSpcReduction="10000"/>
          </a:bodyPr>
          <a:lstStyle/>
          <a:p>
            <a:r>
              <a:rPr lang="ru-RU" sz="1600" b="1" i="1" dirty="0" smtClean="0">
                <a:solidFill>
                  <a:schemeClr val="tx1"/>
                </a:solidFill>
              </a:rPr>
              <a:t>Основы композиции </a:t>
            </a:r>
            <a:br>
              <a:rPr lang="ru-RU" sz="1600" b="1" i="1" dirty="0" smtClean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chemeClr val="tx1"/>
                </a:solidFill>
              </a:rPr>
              <a:t>в конструктивных искусствах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653136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Проанализировать композицию по плану: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Симметричная или асимметричная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Уравновешенная или неуравновешенная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Динамичная или статичная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Фронтальная или глубинная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Композиция с доминантой или без неё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Ритмичность строится по принципу сгущенности и разреженности или пересечениями линий и форм</a:t>
            </a:r>
          </a:p>
          <a:p>
            <a:pPr marL="342900" indent="-342900"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4581128"/>
            <a:ext cx="42484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Проанализировать композицию по плану: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Симметричная или асимметричная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Уравновешенная или неуравновешенная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Динамичная или статичная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Фронтальная или глубинная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Композиция с доминантой или без неё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Ритмичность строится по принципу сгущенности и разреженности или пересечениями линий и форм</a:t>
            </a:r>
          </a:p>
          <a:p>
            <a:pPr marL="342900" indent="-342900"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6369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42930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20072" y="27809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41490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pic>
        <p:nvPicPr>
          <p:cNvPr id="14" name="Рисунок 13" descr="Изображение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204864"/>
            <a:ext cx="1800199" cy="2451587"/>
          </a:xfrm>
          <a:prstGeom prst="rect">
            <a:avLst/>
          </a:prstGeom>
        </p:spPr>
      </p:pic>
      <p:pic>
        <p:nvPicPr>
          <p:cNvPr id="16" name="Рисунок 15" descr="Изображение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538414" y="374354"/>
            <a:ext cx="1883596" cy="2664296"/>
          </a:xfrm>
          <a:prstGeom prst="rect">
            <a:avLst/>
          </a:prstGeom>
        </p:spPr>
      </p:pic>
      <p:pic>
        <p:nvPicPr>
          <p:cNvPr id="17" name="Рисунок 16" descr="Изображение 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16462" y="348241"/>
            <a:ext cx="1825088" cy="2658013"/>
          </a:xfrm>
          <a:prstGeom prst="rect">
            <a:avLst/>
          </a:prstGeom>
        </p:spPr>
      </p:pic>
      <p:pic>
        <p:nvPicPr>
          <p:cNvPr id="18" name="Рисунок 17" descr="Изображение 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7246142" y="2588812"/>
            <a:ext cx="1561726" cy="22339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3168352" cy="432048"/>
          </a:xfrm>
        </p:spPr>
        <p:txBody>
          <a:bodyPr>
            <a:noAutofit/>
          </a:bodyPr>
          <a:lstStyle/>
          <a:p>
            <a:r>
              <a:rPr lang="ru-RU" sz="1600" b="1" i="1" dirty="0" smtClean="0"/>
              <a:t>Основы композиции </a:t>
            </a:r>
            <a:br>
              <a:rPr lang="ru-RU" sz="1600" b="1" i="1" dirty="0" smtClean="0"/>
            </a:br>
            <a:r>
              <a:rPr lang="ru-RU" sz="1600" b="1" i="1" dirty="0" smtClean="0"/>
              <a:t>в конструктивных искусствах</a:t>
            </a:r>
            <a:endParaRPr lang="ru-RU" sz="1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188640"/>
            <a:ext cx="4456584" cy="548680"/>
          </a:xfrm>
        </p:spPr>
        <p:txBody>
          <a:bodyPr>
            <a:normAutofit lnSpcReduction="10000"/>
          </a:bodyPr>
          <a:lstStyle/>
          <a:p>
            <a:r>
              <a:rPr lang="ru-RU" sz="1600" b="1" i="1" dirty="0" smtClean="0">
                <a:solidFill>
                  <a:schemeClr val="tx1"/>
                </a:solidFill>
              </a:rPr>
              <a:t>Основы композиции </a:t>
            </a:r>
            <a:br>
              <a:rPr lang="ru-RU" sz="1600" b="1" i="1" dirty="0" smtClean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chemeClr val="tx1"/>
                </a:solidFill>
              </a:rPr>
              <a:t>в конструктивных искусствах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Изображение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78041" y="386662"/>
            <a:ext cx="2016224" cy="2772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653136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Проанализировать композицию по плану: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Симметричная или асимметричная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Уравновешенная или неуравновешенная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Динамичная или статичная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Фронтальная или глубинная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Композиция с доминантой или без неё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Ритмичность строится по принципу сгущенности и разреженности или пересечениями линий и форм</a:t>
            </a:r>
          </a:p>
          <a:p>
            <a:pPr marL="342900" indent="-342900"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4581128"/>
            <a:ext cx="42484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Проанализировать композицию по плану: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Симметричная или асимметричная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Уравновешенная или неуравновешенная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Динамичная или статичная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Фронтальная или глубинная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Композиция с доминантой или без неё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Ритмичность строится по принципу сгущенности и разреженности или пересечениями линий и форм</a:t>
            </a:r>
          </a:p>
          <a:p>
            <a:pPr marL="342900" indent="-342900"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8529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42930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20072" y="335699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40050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pic>
        <p:nvPicPr>
          <p:cNvPr id="16" name="Рисунок 15" descr="Изображ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764704"/>
            <a:ext cx="1944216" cy="2600705"/>
          </a:xfrm>
          <a:prstGeom prst="rect">
            <a:avLst/>
          </a:prstGeom>
        </p:spPr>
      </p:pic>
      <p:pic>
        <p:nvPicPr>
          <p:cNvPr id="17" name="Рисунок 16" descr="Изображение 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2299" y="1772816"/>
            <a:ext cx="2011701" cy="2739619"/>
          </a:xfrm>
          <a:prstGeom prst="rect">
            <a:avLst/>
          </a:prstGeom>
        </p:spPr>
      </p:pic>
      <p:pic>
        <p:nvPicPr>
          <p:cNvPr id="18" name="Рисунок 17" descr="Изображение 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 flipH="1">
            <a:off x="2113549" y="2431065"/>
            <a:ext cx="1625515" cy="23252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3168352" cy="432048"/>
          </a:xfrm>
        </p:spPr>
        <p:txBody>
          <a:bodyPr>
            <a:noAutofit/>
          </a:bodyPr>
          <a:lstStyle/>
          <a:p>
            <a:r>
              <a:rPr lang="ru-RU" sz="1600" b="1" i="1" dirty="0" smtClean="0"/>
              <a:t>Основы композиции </a:t>
            </a:r>
            <a:br>
              <a:rPr lang="ru-RU" sz="1600" b="1" i="1" dirty="0" smtClean="0"/>
            </a:br>
            <a:r>
              <a:rPr lang="ru-RU" sz="1600" b="1" i="1" dirty="0" smtClean="0"/>
              <a:t>в конструктивных искусствах</a:t>
            </a:r>
            <a:endParaRPr lang="ru-RU" sz="1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188640"/>
            <a:ext cx="4456584" cy="548680"/>
          </a:xfrm>
        </p:spPr>
        <p:txBody>
          <a:bodyPr>
            <a:normAutofit lnSpcReduction="10000"/>
          </a:bodyPr>
          <a:lstStyle/>
          <a:p>
            <a:r>
              <a:rPr lang="ru-RU" sz="1600" b="1" i="1" dirty="0" smtClean="0">
                <a:solidFill>
                  <a:schemeClr val="tx1"/>
                </a:solidFill>
              </a:rPr>
              <a:t>Основы композиции </a:t>
            </a:r>
            <a:br>
              <a:rPr lang="ru-RU" sz="1600" b="1" i="1" dirty="0" smtClean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chemeClr val="tx1"/>
                </a:solidFill>
              </a:rPr>
              <a:t>в конструктивных искусствах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Изображение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1780562" cy="244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653136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Проанализировать композицию по плану: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Симметричная или асимметричная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Уравновешенная или неуравновешенная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Динамичная или статичная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Фронтальная или глубинная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Композиция с доминантой или без неё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Ритмичность строится по принципу сгущенности и разреженности или пересечениями линий и форм</a:t>
            </a:r>
          </a:p>
          <a:p>
            <a:pPr marL="342900" indent="-342900"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4581128"/>
            <a:ext cx="42484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Проанализировать композицию по плану: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Симметричная или асимметричная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Уравновешенная или неуравновешенная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Динамичная или статичная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Фронтальная или глубинная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Композиция с доминантой или без неё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Ритмичность строится по принципу сгущенности и разреженности или пересечениями линий и форм</a:t>
            </a:r>
          </a:p>
          <a:p>
            <a:pPr marL="342900" indent="-342900"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4290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42930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20072" y="335699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41490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pic>
        <p:nvPicPr>
          <p:cNvPr id="13" name="Рисунок 12" descr="Изображение 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651483"/>
            <a:ext cx="1872208" cy="2678125"/>
          </a:xfrm>
          <a:prstGeom prst="rect">
            <a:avLst/>
          </a:prstGeom>
        </p:spPr>
      </p:pic>
      <p:pic>
        <p:nvPicPr>
          <p:cNvPr id="14" name="Рисунок 13" descr="Изображение 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2132856"/>
            <a:ext cx="1800199" cy="2451587"/>
          </a:xfrm>
          <a:prstGeom prst="rect">
            <a:avLst/>
          </a:prstGeom>
        </p:spPr>
      </p:pic>
      <p:pic>
        <p:nvPicPr>
          <p:cNvPr id="16" name="Рисунок 15" descr="Изображение 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1484784"/>
            <a:ext cx="2267744" cy="31496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822</Words>
  <Application>Microsoft Office PowerPoint</Application>
  <PresentationFormat>Экран (4:3)</PresentationFormat>
  <Paragraphs>211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Основы композиции  в конструктивных искусствах</vt:lpstr>
      <vt:lpstr>Основы композиции  в конструктивных искусствах</vt:lpstr>
      <vt:lpstr>Основы композиции  в конструктивных искусствах</vt:lpstr>
      <vt:lpstr>Основы композиции  в конструктивных искусствах</vt:lpstr>
      <vt:lpstr>Основы композиции  в конструктивных искусствах</vt:lpstr>
      <vt:lpstr>Основы композиции  в конструктивных искусствах</vt:lpstr>
      <vt:lpstr>Основы композиции  в конструктивных искусствах</vt:lpstr>
      <vt:lpstr>Основы композиции  в конструктивных искусствах</vt:lpstr>
      <vt:lpstr>Основы композиции  в конструктивных искусствах</vt:lpstr>
      <vt:lpstr>Основы композиции  в конструктивных искусствах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композиции  в конструктивных искусствах</dc:title>
  <dc:creator>Admin</dc:creator>
  <cp:lastModifiedBy>Admin</cp:lastModifiedBy>
  <cp:revision>9</cp:revision>
  <dcterms:created xsi:type="dcterms:W3CDTF">2014-09-03T11:59:18Z</dcterms:created>
  <dcterms:modified xsi:type="dcterms:W3CDTF">2014-09-03T13:30:06Z</dcterms:modified>
</cp:coreProperties>
</file>