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9" r:id="rId2"/>
    <p:sldId id="275" r:id="rId3"/>
    <p:sldId id="280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8" r:id="rId12"/>
    <p:sldId id="307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F6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30AB-A8B1-45A4-8EEE-52E5E3B1F15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44E07-ADC1-461D-8E3F-7DAB96F95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с двумя скругленными противолежащими углами 7"/>
          <p:cNvGrpSpPr>
            <a:grpSpLocks/>
          </p:cNvGrpSpPr>
          <p:nvPr/>
        </p:nvGrpSpPr>
        <p:grpSpPr bwMode="auto">
          <a:xfrm>
            <a:off x="152400" y="133350"/>
            <a:ext cx="8839200" cy="2530475"/>
            <a:chOff x="96" y="84"/>
            <a:chExt cx="5568" cy="1594"/>
          </a:xfrm>
        </p:grpSpPr>
        <p:pic>
          <p:nvPicPr>
            <p:cNvPr id="5" name="Прямоугольник с двумя скругленными противолежащими углами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4"/>
              <a:ext cx="5568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4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  <a:latin typeface="Rockwell" pitchFamily="18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6F0ED50-EFA7-4E65-98F8-7DCD56B59F10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10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BB7D91-B801-41EE-B0FF-D1353865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6349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1E2D-76B5-4EA9-8F20-45C0848287F9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E5C1-C490-4491-B8D2-FD8997B5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2080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C355-9664-418F-BC1A-78CEFE794B31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D120-8148-4517-874B-A365D678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2630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50559A-821F-458B-826C-55ABC8AF1538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6D61AE-F500-49C8-BC1D-BEAEA2F5D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109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12BC26A-2DE7-4DA6-A07B-01D2015C627F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7483DEE-3318-4655-8DBB-4F22B10C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9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6D5B4-70D4-403F-860F-B975D6E8A846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63A54-9FE7-4AA8-8BD4-1B453B5C3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749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D4AB6-E117-4C2A-A72A-8661A10B265C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7FA56-97DC-452F-9213-9C46E9CB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3115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EC6120-C649-4D84-B019-36D91B647583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3BBFD3-3265-4BD2-83C9-71F7CA32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1802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CBC1-CEB4-4284-90B0-8F38BF2716EE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6403-ACA0-4D54-8EA6-26CA08388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5816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231413F-1BF9-41E7-87B0-AA2146DAA45D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7B2FEE8-BF2A-4A01-8CA7-F70679934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9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C24342-67D1-46EE-B27F-6AA8B7D6B9C7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42493E9-F88D-4273-8D60-6C12FF644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06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115D1F-ABBF-4102-B8CC-79A18290A662}" type="datetimeFigureOut">
              <a:rPr lang="ru-RU"/>
              <a:pPr>
                <a:defRPr/>
              </a:pPr>
              <a:t>05.10.2014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E6E8EBD-426B-4DB7-9DDC-36786404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16" r:id="rId7"/>
    <p:sldLayoutId id="2147483825" r:id="rId8"/>
    <p:sldLayoutId id="2147483826" r:id="rId9"/>
    <p:sldLayoutId id="2147483817" r:id="rId10"/>
    <p:sldLayoutId id="2147483818" r:id="rId11"/>
  </p:sldLayoutIdLst>
  <p:transition spd="slow">
    <p:wipe dir="r"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В пензенском театре репетируют без Гордона Новости Пенз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005" y="1700808"/>
            <a:ext cx="8432723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17" y="615380"/>
            <a:ext cx="8229600" cy="869404"/>
          </a:xfrm>
        </p:spPr>
        <p:txBody>
          <a:bodyPr>
            <a:noAutofit/>
          </a:bodyPr>
          <a:lstStyle/>
          <a:p>
            <a:pPr algn="ctr"/>
            <a:r>
              <a:rPr lang="ru-RU" sz="4400">
                <a:effectLst/>
              </a:rPr>
              <a:t>Безграничное пространство сцены</a:t>
            </a:r>
            <a:endParaRPr lang="ru-RU" sz="4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24063"/>
            <a:ext cx="727280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smtClean="0"/>
              <a:t>Оперный театр</a:t>
            </a:r>
            <a:endParaRPr lang="ru-RU" sz="4800"/>
          </a:p>
        </p:txBody>
      </p:sp>
      <p:pic>
        <p:nvPicPr>
          <p:cNvPr id="4" name="Picture 2" descr="Театр &quot;Театр оперы и балета&quot;. Все театры Екатеринбурга на centrbroni.ru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313" y="1268413"/>
            <a:ext cx="4121150" cy="285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Оренбургская музкомедия готовит премьер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463" y="1268413"/>
            <a:ext cx="4159001" cy="259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Оперетта &quot;Большой канкан&quot;, Театр Оперет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428" y="3860800"/>
            <a:ext cx="4110036" cy="274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Легендарным &quot;Лебединым озером&quot; открывается сегодня Театр &quot;Кремлевский балет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4253844" cy="274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10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08" y="-24340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smtClean="0"/>
              <a:t>Театр кукол.</a:t>
            </a:r>
            <a:endParaRPr lang="ru-RU" sz="4800"/>
          </a:p>
        </p:txBody>
      </p:sp>
      <p:pic>
        <p:nvPicPr>
          <p:cNvPr id="22533" name="Picture 5" descr="Торжественное открытие IX Международного фестиваля театров кукол &quot;Муравейник&quot; - Иваново: статьи - М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827704"/>
            <a:ext cx="4344417" cy="3117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Режиссёрские заметки - &quot;Хрупкий образ совершенства&quot;...(продолжение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910055"/>
            <a:ext cx="4344417" cy="288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Интересные факты из истории кукольного театр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945061"/>
            <a:ext cx="4392489" cy="2851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Имхотур - рекомендации и советы туристам, куда поехать отдыхать, отзывы туристов об отдыхе, путешествиях, странах, городах, оте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827704"/>
            <a:ext cx="4392489" cy="311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11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143000"/>
          </a:xfrm>
        </p:spPr>
        <p:txBody>
          <a:bodyPr/>
          <a:lstStyle/>
          <a:p>
            <a:pPr algn="ctr">
              <a:defRPr/>
            </a:pPr>
            <a:r>
              <a:rPr lang="ru-RU" sz="4800" smtClean="0"/>
              <a:t>Народный театр.</a:t>
            </a:r>
            <a:endParaRPr lang="ru-RU" sz="4800"/>
          </a:p>
        </p:txBody>
      </p:sp>
      <p:pic>
        <p:nvPicPr>
          <p:cNvPr id="21509" name="Picture 5" descr="Народные фольклорные ансамбл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42504"/>
            <a:ext cx="4416425" cy="299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Рязанский театр танца завоевал гран-при на конкурсе коллективов ЦФ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642504"/>
            <a:ext cx="4473741" cy="299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Комсомольский район Чувашской Республики &quot; Новости &quot; Народны…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6" y="1082842"/>
            <a:ext cx="4416424" cy="2530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Новости Рязани, видео новости. Последние новости города Рязани, актуальные на сегодня события в стране и в мире 62online.ru - Ин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082841"/>
            <a:ext cx="4473740" cy="257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12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51" y="548680"/>
            <a:ext cx="8640960" cy="5983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smtClean="0">
                <a:effectLst/>
              </a:rPr>
              <a:t>                      Домашнее </a:t>
            </a:r>
            <a:r>
              <a:rPr lang="ru-RU" sz="3600" b="1">
                <a:effectLst/>
              </a:rPr>
              <a:t>задание</a:t>
            </a:r>
            <a:r>
              <a:rPr lang="ru-RU" sz="3600" b="1" smtClean="0">
                <a:effectLst/>
              </a:rPr>
              <a:t>.</a:t>
            </a:r>
            <a:br>
              <a:rPr lang="ru-RU" sz="3600" b="1" smtClean="0">
                <a:effectLst/>
              </a:rPr>
            </a:br>
            <a:r>
              <a:rPr lang="ru-RU" sz="3600">
                <a:effectLst/>
              </a:rPr>
              <a:t/>
            </a:r>
            <a:br>
              <a:rPr lang="ru-RU" sz="3600">
                <a:effectLst/>
              </a:rPr>
            </a:b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Подготовить доклады с презентацией на темы</a:t>
            </a:r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ряд: </a:t>
            </a:r>
            <a:r>
              <a:rPr lang="ru-RU" sz="36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«Театр и кино - искусство в сравнении».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ряд: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«Театр и экран - две грани изобразительной образности».</a:t>
            </a:r>
            <a:br>
              <a:rPr lang="ru-RU" sz="36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ряд</a:t>
            </a:r>
            <a:r>
              <a:rPr lang="ru-RU" sz="36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«Фильм и спектакль – философия постановки»</a:t>
            </a:r>
            <a:r>
              <a:rPr lang="ru-RU" sz="36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(один сценарий в </a:t>
            </a:r>
            <a:r>
              <a:rPr lang="ru-RU" sz="32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основе. Например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«Золушка»; «+1»; «Осенняя соната»; «Прошу слова»; "Живой труп"</a:t>
            </a:r>
            <a:r>
              <a:rPr lang="ru-RU" sz="3200" b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Толстого"</a:t>
            </a:r>
            <a:r>
              <a:rPr lang="ru-RU" sz="3200" b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13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096" y="-315416"/>
            <a:ext cx="84249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smtClean="0"/>
              <a:t>Театр-имеет две характеристики:</a:t>
            </a:r>
            <a:endParaRPr lang="ru-RU" sz="4000"/>
          </a:p>
        </p:txBody>
      </p:sp>
      <p:pic>
        <p:nvPicPr>
          <p:cNvPr id="12293" name="Picture 5" descr="Памятники всего мира - Большой теат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442" y="3645024"/>
            <a:ext cx="4229045" cy="310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Одесский оперный театр. Обсуждение на LiveInternet - Российс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442" y="836712"/>
            <a:ext cx="4203149" cy="280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Театр РИА Новос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28587"/>
            <a:ext cx="4438511" cy="281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Конкурсный показ спектакля Софокл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645023"/>
            <a:ext cx="4462448" cy="310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95120" cy="1136352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Роль театра тесно связана с историей страны.</a:t>
            </a:r>
            <a:endParaRPr lang="ru-RU"/>
          </a:p>
        </p:txBody>
      </p:sp>
      <p:pic>
        <p:nvPicPr>
          <p:cNvPr id="13317" name="Picture 5" descr="Biletarea.ru Афиша Билеты - Фотографии спектакля &quot;ХАНУМА&quot; ДК Выборгский ДК им Горького БКЗ Октябрьский ДК им Ленсовета Театр ко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94" y="3789040"/>
            <a:ext cx="4377614" cy="291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47946"/>
            <a:ext cx="4345113" cy="295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Блог о Белгазпромбанке - &quot;Театральная неделя с Белгазпромбан…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225" y="1484784"/>
            <a:ext cx="4421889" cy="277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Луганск МГ-media - последние новости Луганска и Луганской области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114" y="1484784"/>
            <a:ext cx="4363007" cy="2744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3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-3865"/>
            <a:ext cx="8928992" cy="704304"/>
          </a:xfrm>
        </p:spPr>
        <p:txBody>
          <a:bodyPr>
            <a:normAutofit fontScale="90000"/>
          </a:bodyPr>
          <a:lstStyle/>
          <a:p>
            <a:r>
              <a:rPr lang="ru-RU" smtClean="0"/>
              <a:t>Театр- искусство синтетическое.</a:t>
            </a:r>
            <a:endParaRPr lang="ru-RU"/>
          </a:p>
        </p:txBody>
      </p:sp>
      <p:pic>
        <p:nvPicPr>
          <p:cNvPr id="14343" name="Picture 7" descr="http://www.dvinaland.ru/culture/site/Theaters/Puppet/Images/Rehearsal3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3429000"/>
            <a:ext cx="4305267" cy="32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Репетиция спектакля &quot;Куколка&quot; (фоторепортаж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840" y="751421"/>
            <a:ext cx="4503647" cy="267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Фотофакты. В театре драмы премьера: &quot;Полет над гнездом кукушки&quot; - Изображение 18 - Алтапресс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0841" y="3429000"/>
            <a:ext cx="4503647" cy="3238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wingwave Театральная фотография - Репетиция спектакля Цен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751421"/>
            <a:ext cx="4305265" cy="267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4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Просто Мария: Балет &quot;Щелкунчик&quot; представят на сцене КЗ &quot;БАРВИХА LUXURY VILLAGE&quot; - Блоги СЕТИ.РУ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3055113"/>
            <a:ext cx="5279863" cy="3614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хочу и баста! Записи с меткой хочу и баста! Заноза в сердце грустного клоуна... : LiveInternet - Российский Сервис Онлайн-Дневн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17" y="161721"/>
            <a:ext cx="4706915" cy="296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tanma: О Чернякове и оперной режиссур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1720"/>
            <a:ext cx="4545009" cy="2960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438" y="3122371"/>
            <a:ext cx="3583308" cy="354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5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-144379"/>
            <a:ext cx="266429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smtClean="0"/>
              <a:t>Театр</a:t>
            </a:r>
            <a:endParaRPr lang="ru-RU" sz="4800"/>
          </a:p>
        </p:txBody>
      </p:sp>
      <p:pic>
        <p:nvPicPr>
          <p:cNvPr id="16392" name="Picture 8" descr="Рязанский драматический театр (Россия, Рязань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82" y="908720"/>
            <a:ext cx="4415518" cy="321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онгрессы и семинар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82" y="3883669"/>
            <a:ext cx="4415518" cy="2785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Ricos: магия создания мебели :: Журнал ЛесПромИнформ. Архив.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100" y="908720"/>
            <a:ext cx="4392488" cy="2970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Статьи -Театральное освещение - история. Часть 7. - профессиональное звуковое и световое оборудова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24881"/>
            <a:ext cx="4392488" cy="2944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6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Театр Гат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708920"/>
            <a:ext cx="5789141" cy="385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6119174"/>
            <a:ext cx="7128792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300" smtClean="0"/>
              <a:t>Сцена - коробка</a:t>
            </a:r>
            <a:endParaRPr lang="ru-RU"/>
          </a:p>
        </p:txBody>
      </p:sp>
      <p:pic>
        <p:nvPicPr>
          <p:cNvPr id="17415" name="Picture 7" descr="Фото отеля Aska Hotel Costa Holiday Club в городе: Манавгат/Кизилот. Фотография 'Сцена амфитеатра' от пользовате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280855" cy="371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40387" y="92025"/>
            <a:ext cx="7128792" cy="720080"/>
          </a:xfrm>
          <a:prstGeom prst="rect">
            <a:avLst/>
          </a:prstGeom>
        </p:spPr>
        <p:txBody>
          <a:bodyPr rIns="91440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Cambria" pitchFamily="18" charset="0"/>
              </a:defRPr>
            </a:lvl9pPr>
            <a:extLst/>
          </a:lstStyle>
          <a:p>
            <a:pPr>
              <a:defRPr/>
            </a:pPr>
            <a:r>
              <a:rPr lang="ru-RU" sz="5300" smtClean="0">
                <a:solidFill>
                  <a:schemeClr val="bg1"/>
                </a:solidFill>
              </a:rPr>
              <a:t>Сцена - амфитеатр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7417" name="Picture 9" descr="Оркестр Гленна Миллера. История легендарного коллектива / Музы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6" y="393751"/>
            <a:ext cx="3552328" cy="233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Нотный магазин MusBooks.ru - ноты, книги по искусству - Контактная информа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001" y="4043249"/>
            <a:ext cx="3059758" cy="2525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7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2448272" cy="9269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smtClean="0"/>
              <a:t>Актёры</a:t>
            </a:r>
            <a:endParaRPr lang="ru-RU" sz="4800"/>
          </a:p>
        </p:txBody>
      </p:sp>
      <p:pic>
        <p:nvPicPr>
          <p:cNvPr id="18439" name="Picture 7" descr="Просто Мария: Скамейку покажут на сцене театра &quot;Содружество актеров Таганки&quot; - Блоги СЕТИ.РУ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449" y="3365834"/>
            <a:ext cx="4400984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Новости Кемеро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49" y="898321"/>
            <a:ext cx="4400984" cy="3255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Гастроли новосибирского &quot;Первого театра&quot; впервые в Барнауле - ИНФО-АЛТАЙ.РУ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4432" y="3584908"/>
            <a:ext cx="4390027" cy="317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Скидка 50% на спектакли в Современном Театре Антрепризы. Вкусите настоящее искусство! Все купоны г. Москва Economis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432" y="886991"/>
            <a:ext cx="4367234" cy="277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8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713913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300" smtClean="0"/>
              <a:t>Театр драмы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5" name="Picture 2" descr="Малый Драматический Театр / Места / Это Питер, детка. Типичный Питер Piter.c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946150"/>
            <a:ext cx="428625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Тема - Государственный русский драматический театр Удмуртии Форум г. Иже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735388"/>
            <a:ext cx="42862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Город Екатеринбург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548188" y="946150"/>
            <a:ext cx="4221162" cy="278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 75-летию Мурманской области/br&quot;Кола&quot; возвращается на сцену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3735388"/>
            <a:ext cx="42418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9</a:t>
            </a:r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740</TotalTime>
  <Words>54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Безграничное пространство сцены</vt:lpstr>
      <vt:lpstr>Театр-имеет две характеристики:</vt:lpstr>
      <vt:lpstr>Роль театра тесно связана с историей страны.</vt:lpstr>
      <vt:lpstr>Театр- искусство синтетическое.</vt:lpstr>
      <vt:lpstr>Презентация PowerPoint</vt:lpstr>
      <vt:lpstr>Театр</vt:lpstr>
      <vt:lpstr>Сцена - коробка</vt:lpstr>
      <vt:lpstr>Актёры</vt:lpstr>
      <vt:lpstr>Театр драмы </vt:lpstr>
      <vt:lpstr>Оперный театр</vt:lpstr>
      <vt:lpstr>Театр кукол.</vt:lpstr>
      <vt:lpstr>Народный театр.</vt:lpstr>
      <vt:lpstr>                      Домашнее задание.  Подготовить доклады с презентацией на темы:  1 ряд: «Театр и кино - искусство в сравнении». 2 ряд: «Театр и экран - две грани изобразительной образности». 3 ряд: «Фильм и спектакль – философия постановки» (один сценарий в основе. Например: «Золушка»; «+1»; «Осенняя соната»; «Прошу слова»; "Живой труп" Толстого".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Старостина Т.К.</dc:creator>
  <cp:lastModifiedBy>pc</cp:lastModifiedBy>
  <cp:revision>78</cp:revision>
  <dcterms:created xsi:type="dcterms:W3CDTF">2012-09-15T09:08:38Z</dcterms:created>
  <dcterms:modified xsi:type="dcterms:W3CDTF">2014-10-05T15:11:18Z</dcterms:modified>
</cp:coreProperties>
</file>