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4471990" cy="615475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Я  узнал…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Я научился…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Мне понравилось…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00108"/>
            <a:ext cx="3571900" cy="502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3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Я  узнал…  Я научился…  Мне понравилось…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  научился…  Я  узнал…  Мне  понравилось…</dc:title>
  <dc:creator>Пользователь</dc:creator>
  <cp:lastModifiedBy>Пользователь</cp:lastModifiedBy>
  <cp:revision>3</cp:revision>
  <dcterms:created xsi:type="dcterms:W3CDTF">2013-01-23T18:55:13Z</dcterms:created>
  <dcterms:modified xsi:type="dcterms:W3CDTF">2013-01-24T17:41:38Z</dcterms:modified>
</cp:coreProperties>
</file>