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6" r:id="rId2"/>
    <p:sldId id="282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0867B-481A-4279-AEA5-90DD688F9624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0975A-AAB4-4795-84BB-DF46690B7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67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57290" y="642918"/>
            <a:ext cx="7215238" cy="54292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Создание художественного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образа </a:t>
            </a:r>
            <a:r>
              <a:rPr lang="ru-RU" dirty="0" smtClean="0"/>
              <a:t> </a:t>
            </a:r>
            <a:r>
              <a:rPr lang="ru-RU" b="1" dirty="0" smtClean="0"/>
              <a:t>с использованием</a:t>
            </a:r>
            <a:r>
              <a:rPr lang="ru-RU" dirty="0" smtClean="0"/>
              <a:t> </a:t>
            </a:r>
            <a:r>
              <a:rPr lang="ru-RU" b="1" dirty="0" smtClean="0"/>
              <a:t>нетрадиционных материалов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2 часть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142984"/>
            <a:ext cx="7358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Вывод: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Работа с нетрадиционными материалами дает свои положительные результаты: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-пополняет навыки и умения, развивает и     стимулирует самостоятельную творческую активность;</a:t>
            </a:r>
          </a:p>
          <a:p>
            <a:pPr algn="just"/>
            <a:r>
              <a:rPr lang="ru-RU" sz="2400" dirty="0" smtClean="0"/>
              <a:t>-вызывает интерес к изобразительному искусству.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00" y="642918"/>
            <a:ext cx="3357586" cy="214314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0694" y="642918"/>
            <a:ext cx="2000264" cy="2214578"/>
          </a:xfrm>
          <a:prstGeom prst="rect">
            <a:avLst/>
          </a:prstGeom>
        </p:spPr>
      </p:pic>
      <p:pic>
        <p:nvPicPr>
          <p:cNvPr id="4" name="Рисунок 3" descr="Photo-0009_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3071810"/>
            <a:ext cx="48291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1071546"/>
            <a:ext cx="2642368" cy="1928826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868" y="2643182"/>
            <a:ext cx="2554648" cy="196311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5074" y="4143380"/>
            <a:ext cx="250033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28" y="571480"/>
            <a:ext cx="5996290" cy="5176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</p:spPr>
      </p:pic>
      <p:sp>
        <p:nvSpPr>
          <p:cNvPr id="4" name="TextBox 3"/>
          <p:cNvSpPr txBox="1"/>
          <p:nvPr/>
        </p:nvSpPr>
        <p:spPr>
          <a:xfrm>
            <a:off x="1071538" y="600076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Коллективная работа на тему «Вода живительная сила»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00" y="571481"/>
            <a:ext cx="6286544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6143644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Детская работа на тему  «Космос»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2417197" cy="3307086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7950" y="642918"/>
            <a:ext cx="2252493" cy="3307742"/>
          </a:xfrm>
          <a:prstGeom prst="rect">
            <a:avLst/>
          </a:prstGeom>
        </p:spPr>
      </p:pic>
      <p:pic>
        <p:nvPicPr>
          <p:cNvPr id="4" name="Рисунок 3" descr="DSCF2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857496"/>
            <a:ext cx="2392586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3786214" cy="4500594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4942" y="785794"/>
            <a:ext cx="3000396" cy="4572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5929330"/>
            <a:ext cx="683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Тема «Моделирование одежды» Открытка к «8 Марта»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3681472" cy="2297427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686" y="4071942"/>
            <a:ext cx="3799972" cy="2137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604" y="785794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Тема «Птицы»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4786322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Детские работы</a:t>
            </a:r>
            <a:endParaRPr lang="ru-RU" dirty="0"/>
          </a:p>
        </p:txBody>
      </p:sp>
      <p:pic>
        <p:nvPicPr>
          <p:cNvPr id="7" name="Рисунок 6" descr="DSCF27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500042"/>
            <a:ext cx="2357441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00" y="1928802"/>
            <a:ext cx="3064020" cy="2297927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6380" y="1071546"/>
            <a:ext cx="2428892" cy="2714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8860" y="1000108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Тема «Животные»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6000768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Детские работы</a:t>
            </a:r>
            <a:endParaRPr lang="ru-RU" dirty="0"/>
          </a:p>
        </p:txBody>
      </p:sp>
      <p:pic>
        <p:nvPicPr>
          <p:cNvPr id="6" name="Рисунок 5" descr="IMG_20140422_154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911206"/>
            <a:ext cx="3214710" cy="241103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178</TotalTime>
  <Words>71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       Создание художественного   образа  с использованием нетрадиционных материалов       2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Создание художественного  образа  с использованием нетрадиционных материалов       </dc:title>
  <dc:creator>PC-1</dc:creator>
  <cp:lastModifiedBy>user</cp:lastModifiedBy>
  <cp:revision>24</cp:revision>
  <dcterms:created xsi:type="dcterms:W3CDTF">2014-06-04T05:32:01Z</dcterms:created>
  <dcterms:modified xsi:type="dcterms:W3CDTF">2014-10-18T10:19:16Z</dcterms:modified>
</cp:coreProperties>
</file>