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3" r:id="rId2"/>
    <p:sldId id="284" r:id="rId3"/>
    <p:sldId id="293" r:id="rId4"/>
    <p:sldId id="285" r:id="rId5"/>
    <p:sldId id="290" r:id="rId6"/>
    <p:sldId id="301" r:id="rId7"/>
    <p:sldId id="288" r:id="rId8"/>
    <p:sldId id="292" r:id="rId9"/>
    <p:sldId id="295" r:id="rId10"/>
    <p:sldId id="296" r:id="rId11"/>
    <p:sldId id="294" r:id="rId12"/>
    <p:sldId id="298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90" autoAdjust="0"/>
  </p:normalViewPr>
  <p:slideViewPr>
    <p:cSldViewPr>
      <p:cViewPr>
        <p:scale>
          <a:sx n="98" d="100"/>
          <a:sy n="98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9ACC-498A-4FD6-A139-E3D5086549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7F84-076E-4AE6-8451-A6B81A7D86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37F84-076E-4AE6-8451-A6B81A7D869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4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582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К УРОКУ УСТНАЯ РЕЧЬ.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УРОКА: «УРОКИ ПЕШЕХОДА»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8458200" cy="1222375"/>
          </a:xfrm>
        </p:spPr>
        <p:txBody>
          <a:bodyPr>
            <a:normAutofit/>
          </a:bodyPr>
          <a:lstStyle/>
          <a:p>
            <a:pPr marL="182880" indent="0" algn="r"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 учитель 8 «Б» класса 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Готовцева Е.А.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04048" y="1628800"/>
            <a:ext cx="3888432" cy="3474720"/>
          </a:xfrm>
        </p:spPr>
        <p:txBody>
          <a:bodyPr>
            <a:noAutofit/>
          </a:bodyPr>
          <a:lstStyle/>
          <a:p>
            <a:pPr marL="640080" lvl="2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у нас на переходе</a:t>
            </a:r>
          </a:p>
          <a:p>
            <a:pPr marL="640080" lvl="2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Нам поможет светофор.</a:t>
            </a:r>
          </a:p>
          <a:p>
            <a:pPr marL="640080" lvl="2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тебя горят они, Светофорные огни:</a:t>
            </a:r>
          </a:p>
          <a:p>
            <a:pPr marL="640080" lvl="2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Красный – СТОЙ!</a:t>
            </a:r>
          </a:p>
          <a:p>
            <a:pPr marL="640080" lvl="2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Жёлтый –ЖДИ,</a:t>
            </a:r>
          </a:p>
          <a:p>
            <a:pPr marL="640080" lvl="2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 зелёный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ПРОХОДИ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СИГНАЛЫ СВЕТОФОРА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letsecho.files.wordpress.com/2011/12/red-orange-green-traffic-lights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2132856"/>
            <a:ext cx="4189615" cy="3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04048" y="1700808"/>
            <a:ext cx="3960440" cy="57606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стой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жди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2-tub-ru.yandex.net/i?id=503784667-14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86" y="2276872"/>
            <a:ext cx="3024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782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УРОКИ ПЕШЕХОДА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9272" y="1556792"/>
            <a:ext cx="3971728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Дорогу всегда переходи по переходу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60032" y="1492543"/>
            <a:ext cx="4032448" cy="1041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Внимательно следи за сигналами светофора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otoys.ru/picturesNew/dickie/b_3313047_4.jpg"/>
          <p:cNvPicPr/>
          <p:nvPr/>
        </p:nvPicPr>
        <p:blipFill>
          <a:blip r:embed="rId2" cstate="print"/>
          <a:srcRect l="26109" r="32947"/>
          <a:stretch>
            <a:fillRect/>
          </a:stretch>
        </p:blipFill>
        <p:spPr bwMode="auto">
          <a:xfrm>
            <a:off x="5699058" y="2996952"/>
            <a:ext cx="289660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etsad-kitty.ru/uploads/posts/2009-05/1243666125_peshexod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72" y="2986391"/>
            <a:ext cx="2124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.img.ria.ua/photos/ria/dom_news_logo/20/2005/200593/200593m.jpg?v=1326790989"/>
          <p:cNvPicPr/>
          <p:nvPr/>
        </p:nvPicPr>
        <p:blipFill>
          <a:blip r:embed="rId4" cstate="print"/>
          <a:srcRect l="14173" r="14173"/>
          <a:stretch>
            <a:fillRect/>
          </a:stretch>
        </p:blipFill>
        <p:spPr bwMode="auto">
          <a:xfrm>
            <a:off x="2566161" y="2981644"/>
            <a:ext cx="22938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3104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6900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2008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УЛИЦА.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ТРОТУАР. ПРОЕЗЖАЯ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ЧАСТЬ.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отуар и проезжая часть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57264" y="2708920"/>
            <a:ext cx="3810000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49253"/>
            <a:ext cx="932452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ТРОТУАР ДЛЯ ПЕШЕХОДОВ, ПРОЕЗЖАЯ ЧАСТЬ – ДЛЯ ТРАНСПОРТА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F:\школа\Экскурсия 23.10.2012\8 б экскурсия\DSC03012.JPG"/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2564904"/>
            <a:ext cx="3994522" cy="31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школа\Экскурсия 23.10.2012\8 б экскурсия\DSC03032.JPG"/>
          <p:cNvPicPr>
            <a:picLocks noGrp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76056" y="2636912"/>
            <a:ext cx="3960440" cy="31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133422" y="-916662"/>
            <a:ext cx="8733140" cy="94586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ru-RU" sz="4000" dirty="0">
                <a:solidFill>
                  <a:srgbClr val="00B050"/>
                </a:solidFill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B050"/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ru-RU" sz="4000" dirty="0">
                <a:solidFill>
                  <a:srgbClr val="00B050"/>
                </a:solidFill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B05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640960" cy="1656184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!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Пешеходный переход </a:t>
            </a:r>
            <a:r>
              <a:rPr lang="ru-RU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обозначается дорожным </a:t>
            </a:r>
            <a:r>
              <a:rPr lang="ru-RU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 «Пешеходный переход» и разметкой</a:t>
            </a:r>
          </a:p>
          <a:p>
            <a:pPr algn="ctr"/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afel.narod.ru/pic/pesh_pe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2304256" cy="21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trk-saratov.ru/images/cms/data/2011-2012/%D0%BD%D0%BE%D1%8F%D0%B1%D1%80%D1%8C/20/pdd.jpg"/>
          <p:cNvPicPr/>
          <p:nvPr/>
        </p:nvPicPr>
        <p:blipFill>
          <a:blip r:embed="rId3" cstate="print"/>
          <a:srcRect t="-7318"/>
          <a:stretch>
            <a:fillRect/>
          </a:stretch>
        </p:blipFill>
        <p:spPr bwMode="auto">
          <a:xfrm>
            <a:off x="4211960" y="3140968"/>
            <a:ext cx="3636000" cy="34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56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ПЕРЕХОДИ УЛИЦУ ТОЛЬКО ТАМ, </a:t>
            </a:r>
            <a:b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 ЭТО РАЗРЕШЕНО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Шагая осторожно, за улицей следи.</a:t>
            </a:r>
            <a:br>
              <a:rPr lang="ru-RU" sz="3600" b="1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только там, где можно, её переходи!</a:t>
            </a:r>
            <a:endParaRPr lang="ru-RU" sz="3600" b="1" cap="none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420888"/>
            <a:ext cx="4392488" cy="329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 descr="G:\экскурсия виды переходов фото\DSC039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492896"/>
            <a:ext cx="4248472" cy="31873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04856" cy="1575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Будь внимателен на улице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помогай перейти дорогу </a:t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пожилым людям, инвалидам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telemiks.tv/photo/image/11694/master/%D0%B1%D0%B0%D0%B1%D1%83%D1%88%D0%BA%D1%83%20%D0%BF%D0%B5%D1%80%D0%B5%D0%B2%D0%BE%D0%B4%D1%8F%D1%82%20%D1%87%D0%B5%D1%80%D0%B5%D0%B7%20%D0%B4%D0%BE%D1%80%D0%BE%D0%B3%D1%83.jpg?1301025067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t="-656" b="7614"/>
          <a:stretch>
            <a:fillRect/>
          </a:stretch>
        </p:blipFill>
        <p:spPr bwMode="auto">
          <a:xfrm>
            <a:off x="251520" y="2470703"/>
            <a:ext cx="4392488" cy="35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online-films.ckoro.ru/_nw/37/16488750.jpg"/>
          <p:cNvPicPr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2492896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05" y="188640"/>
            <a:ext cx="8686800" cy="8382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ПОДЗЕМНЫЙ ПЕРЕХОД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none" dirty="0" smtClean="0">
                <a:solidFill>
                  <a:srgbClr val="00B050"/>
                </a:solidFill>
              </a:rPr>
              <a:t/>
            </a:r>
            <a:br>
              <a:rPr lang="ru-RU" b="1" cap="none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0" y="4149080"/>
            <a:ext cx="3365850" cy="2232248"/>
          </a:xfrm>
        </p:spPr>
        <p:txBody>
          <a:bodyPr lIns="108000" tIns="36000" rIns="72000">
            <a:normAutofit fontScale="250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latin typeface="+mj-lt"/>
              </a:rPr>
              <a:t>      </a:t>
            </a:r>
            <a:endParaRPr lang="ru-RU" b="1" dirty="0" smtClean="0">
              <a:latin typeface="+mj-lt"/>
            </a:endParaRPr>
          </a:p>
          <a:p>
            <a:endParaRPr lang="ru-RU" b="1" dirty="0">
              <a:latin typeface="+mj-lt"/>
            </a:endParaRPr>
          </a:p>
          <a:p>
            <a:pPr marL="45720" indent="0" algn="ctr">
              <a:buNone/>
            </a:pPr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 ведут ступеньки вниз,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спускайся, не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ленись.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обязан пешеход: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поземный переход</a:t>
            </a: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ru-RU" b="1" dirty="0">
              <a:latin typeface="+mj-lt"/>
            </a:endParaRPr>
          </a:p>
        </p:txBody>
      </p:sp>
      <p:pic>
        <p:nvPicPr>
          <p:cNvPr id="4" name="Рисунок 3" descr="Подземный перех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389890"/>
            <a:ext cx="2749996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iki.iteach.ru/images/c/c5/Dou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354" y="2564904"/>
            <a:ext cx="2952434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aprom-image.s3.amazonaws.com/162753_w640_h640_536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54" y="1390180"/>
            <a:ext cx="2412000" cy="23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6084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Подземный переход – самый безопасный. Спокойно, удобно и быстро. А машины едут поверху. Никто никому не мешает.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G:\экскурсия виды переходов фото\DSC039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140968"/>
            <a:ext cx="4128459" cy="3096344"/>
          </a:xfrm>
          <a:prstGeom prst="rect">
            <a:avLst/>
          </a:prstGeom>
          <a:noFill/>
        </p:spPr>
      </p:pic>
      <p:pic>
        <p:nvPicPr>
          <p:cNvPr id="40965" name="Picture 5" descr="G:\экскурсия виды переходов фото\DSC039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3212976"/>
            <a:ext cx="403116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cs typeface="Times New Roman" pitchFamily="18" charset="0"/>
              </a:rPr>
              <a:t>зебра</a:t>
            </a:r>
            <a:endParaRPr lang="ru-RU" sz="32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5" name="Содержимое 4" descr="http://im0-tub-ru.yandex.net/i?id=374184183-36-72&amp;n=21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62800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8" descr="http://bezformata.ru/content/Images/000/015/761/image15761103.jpg"/>
          <p:cNvPicPr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07904" y="2221546"/>
            <a:ext cx="4608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im0-tub-ru.yandex.net/i?id=108944556-51-72&amp;n=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7"/>
            <a:ext cx="2664000" cy="17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784" y="7647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1412</TotalTime>
  <Words>159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Подготовила учитель 8 «Б» класса  Готовцева Е.А.</vt:lpstr>
      <vt:lpstr>УЛИЦА. ТРОТУАР. ПРОЕЗЖАЯ ЧАСТЬ.</vt:lpstr>
      <vt:lpstr>ТРОТУАР ДЛЯ ПЕШЕХОДОВ, ПРОЕЗЖАЯ ЧАСТЬ – ДЛЯ ТРАНСПОРТА</vt:lpstr>
      <vt:lpstr>    </vt:lpstr>
      <vt:lpstr>Шагая осторожно, за улицей следи. И только там, где можно, её переходи!</vt:lpstr>
      <vt:lpstr>Будь внимателен на улице – помогай перейти дорогу  пожилым людям, инвалидам</vt:lpstr>
      <vt:lpstr> ПОДЗЕМНЫЙ ПЕРЕХОД                    </vt:lpstr>
      <vt:lpstr>Подземный переход – самый безопасный. Спокойно, удобно и быстро. А машины едут поверху. Никто никому не мешает.</vt:lpstr>
      <vt:lpstr>зебра</vt:lpstr>
      <vt:lpstr>СВЕТОФОР</vt:lpstr>
      <vt:lpstr>СИГНАЛЫ СВЕТОФОРА</vt:lpstr>
      <vt:lpstr>УРОКИ ПЕШЕХОДА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120</cp:revision>
  <dcterms:created xsi:type="dcterms:W3CDTF">2012-11-23T07:11:43Z</dcterms:created>
  <dcterms:modified xsi:type="dcterms:W3CDTF">2013-04-22T10:03:25Z</dcterms:modified>
</cp:coreProperties>
</file>