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AA4AC5-5731-46BB-ACAC-1227B60405E9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3500B1-8355-485B-9097-4845A0052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858280" cy="2714644"/>
          </a:xfrm>
        </p:spPr>
        <p:txBody>
          <a:bodyPr/>
          <a:lstStyle/>
          <a:p>
            <a:r>
              <a:rPr lang="ru-RU" sz="4000" dirty="0" smtClean="0"/>
              <a:t>Правила дорожного движения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143380"/>
            <a:ext cx="6172200" cy="13716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      ПДД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57290" y="1785926"/>
            <a:ext cx="6072230" cy="27146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Везде существуют правила, которые надо </a:t>
            </a:r>
            <a:r>
              <a:rPr lang="ru-RU" sz="2000" dirty="0" smtClean="0"/>
              <a:t>соблюдать, </a:t>
            </a:r>
            <a:r>
              <a:rPr lang="ru-RU" sz="2000" dirty="0" smtClean="0"/>
              <a:t>чтоб сохранить жизнь. Одними из них являются «ПДД», что переводится как «Правила дорожного движения».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66" y="357166"/>
            <a:ext cx="5715040" cy="578647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Дорога является одним из самых опасных мест, которое угрожает жизни людей. Ежегодно на </a:t>
            </a:r>
            <a:r>
              <a:rPr lang="ru-RU" sz="2000" b="1" dirty="0" smtClean="0"/>
              <a:t>дороге погибает около 3340000 тысяч человек по всему миру.</a:t>
            </a:r>
            <a:r>
              <a:rPr lang="ru-RU" sz="2000" dirty="0" smtClean="0"/>
              <a:t> Виноваты как </a:t>
            </a:r>
            <a:r>
              <a:rPr lang="ru-RU" sz="2000" dirty="0" smtClean="0"/>
              <a:t>пешеходы, </a:t>
            </a:r>
            <a:r>
              <a:rPr lang="ru-RU" sz="2000" dirty="0" smtClean="0"/>
              <a:t>так и водители. Для </a:t>
            </a:r>
            <a:r>
              <a:rPr lang="ru-RU" sz="2000" dirty="0" smtClean="0"/>
              <a:t>того </a:t>
            </a:r>
            <a:r>
              <a:rPr lang="ru-RU" sz="2000" dirty="0" smtClean="0"/>
              <a:t>чтобы дорога была </a:t>
            </a:r>
            <a:r>
              <a:rPr lang="ru-RU" sz="2000" dirty="0" smtClean="0"/>
              <a:t>безопасной, </a:t>
            </a:r>
            <a:r>
              <a:rPr lang="ru-RU" sz="2000" dirty="0" smtClean="0"/>
              <a:t>были созданы правила движения водителей и пешеходов.</a:t>
            </a:r>
            <a:endParaRPr lang="ru-RU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285728"/>
            <a:ext cx="3293569" cy="457200"/>
          </a:xfrm>
        </p:spPr>
        <p:txBody>
          <a:bodyPr/>
          <a:lstStyle/>
          <a:p>
            <a:r>
              <a:rPr lang="ru-RU" dirty="0" smtClean="0"/>
              <a:t>Водители</a:t>
            </a:r>
            <a:endParaRPr lang="ru-RU" dirty="0"/>
          </a:p>
        </p:txBody>
      </p:sp>
      <p:pic>
        <p:nvPicPr>
          <p:cNvPr id="5" name="Рисунок 4" descr="______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>
          <a:xfrm>
            <a:off x="214282" y="142852"/>
            <a:ext cx="3857625" cy="2786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3714752"/>
            <a:ext cx="6789632" cy="28574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управления автомобилем водителю нужно быть внимательным и осторожным. Особенно на крупных трассах, где слишком оживлённое движения. Для автомобилистов создано много требований и правил, которые они обязаны соблюдать. Мало добросовестных водителей.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3226142" cy="10001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требования к водителю за рулём. Водитель должен: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500174"/>
            <a:ext cx="6643734" cy="49560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Быть трезвым за рулём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Пристегнуться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Не разговаривать по телефону за рулём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Пропускать пешеходов на пешеходе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Соблюдать сигналы светофора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Не пересекать сплошную линию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Не выезжать на встречную полосу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И ещё много правил, которые также не обходимы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За все нарушения ГАИ имеет право взять штраф и    даже отобрать права.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6309360" cy="457200"/>
          </a:xfrm>
        </p:spPr>
        <p:txBody>
          <a:bodyPr/>
          <a:lstStyle/>
          <a:p>
            <a:r>
              <a:rPr lang="ru-RU" dirty="0" smtClean="0"/>
              <a:t>                                Пешеходы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1285860"/>
            <a:ext cx="6143668" cy="51435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Пешеходы тоже обязаны соблюдать правила, их </a:t>
            </a:r>
            <a:r>
              <a:rPr lang="ru-RU" sz="2000" dirty="0" smtClean="0"/>
              <a:t>меньше, </a:t>
            </a:r>
            <a:r>
              <a:rPr lang="ru-RU" sz="2000" dirty="0" smtClean="0"/>
              <a:t>чем у водителей, но они очень важны. </a:t>
            </a:r>
            <a:r>
              <a:rPr lang="ru-RU" sz="2000" dirty="0" smtClean="0"/>
              <a:t>Из-за нарушений </a:t>
            </a:r>
            <a:r>
              <a:rPr lang="ru-RU" sz="2000" dirty="0" smtClean="0"/>
              <a:t>пешеходов происходит 20% аварий.</a:t>
            </a:r>
          </a:p>
          <a:p>
            <a:r>
              <a:rPr lang="ru-RU" sz="2000" dirty="0" smtClean="0"/>
              <a:t>Штрафы за нарушения пешеходов меньше, чем у водителей.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6226514" cy="6715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правила для пешеходов. Пешеход должен: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142984"/>
            <a:ext cx="6500858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Переходить дорогу только через пешеход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Не мешать движению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FF0000"/>
                </a:solidFill>
              </a:rPr>
              <a:t> Соблюдать сигналы светофора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71480"/>
            <a:ext cx="4357718" cy="457200"/>
          </a:xfrm>
        </p:spPr>
        <p:txBody>
          <a:bodyPr/>
          <a:lstStyle/>
          <a:p>
            <a:r>
              <a:rPr lang="ru-RU" dirty="0" smtClean="0"/>
              <a:t>Светофор и его сигналы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1736" y="1500174"/>
            <a:ext cx="4500594" cy="37862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Красный свет – дорогу переходить нельзя – идёт </a:t>
            </a:r>
            <a:r>
              <a:rPr lang="ru-RU" sz="2000" dirty="0" smtClean="0"/>
              <a:t>движение </a:t>
            </a:r>
            <a:r>
              <a:rPr lang="ru-RU" sz="2000" dirty="0" smtClean="0"/>
              <a:t>автомобилей</a:t>
            </a:r>
          </a:p>
          <a:p>
            <a:endParaRPr lang="ru-RU" sz="2000" dirty="0" smtClean="0"/>
          </a:p>
          <a:p>
            <a:r>
              <a:rPr lang="ru-RU" sz="2000" dirty="0" smtClean="0"/>
              <a:t>Жёлтый свет – приготовиться к движению</a:t>
            </a:r>
          </a:p>
          <a:p>
            <a:endParaRPr lang="ru-RU" sz="2000" dirty="0" smtClean="0"/>
          </a:p>
          <a:p>
            <a:r>
              <a:rPr lang="ru-RU" sz="2000" dirty="0" smtClean="0"/>
              <a:t>Зелёный свет – движение разрешено,  но всё равно надо быть внимательным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71612"/>
            <a:ext cx="1143008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57224" y="1785926"/>
            <a:ext cx="714380" cy="71438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57224" y="2786058"/>
            <a:ext cx="714380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57224" y="3786190"/>
            <a:ext cx="714380" cy="7143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277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Правила дорожного движения</vt:lpstr>
      <vt:lpstr>Слайд 2</vt:lpstr>
      <vt:lpstr>Слайд 3</vt:lpstr>
      <vt:lpstr>Водители</vt:lpstr>
      <vt:lpstr>Основные требования к водителю за рулём. Водитель должен:</vt:lpstr>
      <vt:lpstr>                                Пешеходы </vt:lpstr>
      <vt:lpstr>Основные правила для пешеходов. Пешеход должен:</vt:lpstr>
      <vt:lpstr>Светофор и его сигналы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Люда</dc:creator>
  <cp:lastModifiedBy>User</cp:lastModifiedBy>
  <cp:revision>8</cp:revision>
  <dcterms:created xsi:type="dcterms:W3CDTF">2009-11-27T04:59:18Z</dcterms:created>
  <dcterms:modified xsi:type="dcterms:W3CDTF">2013-11-18T11:39:49Z</dcterms:modified>
</cp:coreProperties>
</file>