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6" r:id="rId2"/>
    <p:sldId id="387" r:id="rId3"/>
    <p:sldId id="328" r:id="rId4"/>
    <p:sldId id="388" r:id="rId5"/>
    <p:sldId id="389" r:id="rId6"/>
    <p:sldId id="391" r:id="rId7"/>
    <p:sldId id="339" r:id="rId8"/>
    <p:sldId id="32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66CC"/>
    <a:srgbClr val="D74E17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9EC2E4-B96B-47A6-980A-2665AE3CE4A6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2E971B-F5BA-42CB-834F-934AE1BE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5D8-FA0F-4705-B283-1679347520C3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1179-0F1E-4898-8CB4-4639217EF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90FA-4DEB-4AAF-A523-B6F12BDBD440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6B3E-28A8-49C6-90C7-3CC61087F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52EB-FC05-4ADD-B219-4E9BA1D441E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007F-96A2-479D-A69D-65F00B39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1E16-0AC3-4E44-8F7F-A63FE3E4E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F607-AEB7-40A9-91D4-87B26E6CF264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EB6D-1B9F-4257-89A6-A6D7503F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48BF-3E6D-4F24-8EA1-A540A59DC406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33E8-8240-4537-ADC2-E5B8A381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BB59-853F-4E2F-9386-F1A7A4551FC5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7951-050B-472A-8812-C82529CBD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4314-D850-49FE-A7EA-FE12148FC702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A2F9-D87F-48B5-9520-DFF59F0D1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4521-37EC-437A-908A-2C3ADC5EF207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E1B6-8A73-465D-801F-D4E3DFDC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9531-3239-4A01-B1FD-8987A15E74E0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6444-BDDE-45BD-8DC5-6D0670B4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012E-92CB-4CBD-9D76-76F82023AF27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B282-CE7C-4D15-8BD3-E2326824B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D532-E027-4544-9D62-AC62ED05630E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9E2-0D6A-40B8-B5B6-217B0244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6C2B46-FAFF-4D07-9485-BDAE695FB7E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C4C78-AC2A-4AEE-8E38-BC2CC355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048672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«Что справедливо для одного, вовсе не может быть справедливым и для другого».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Фридрих Ницше (немецкий философ)</a:t>
            </a: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Если я чем-то на тебя не похож, я этим вовсе не оскорбляю тебя, а, напротив, одаряю»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 Сент-Экзюпери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французский писатель)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Владеть собой на столько, чтобы уважать других, как себя самого, и поступать с ними так, как мы желаем, чтобы поступали с нами, - вот что можно назвать человеколюбием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Конфуций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мыслитель, философ)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F:\на сайт\навру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706323" cy="4500296"/>
          </a:xfrm>
          <a:prstGeom prst="rect">
            <a:avLst/>
          </a:prstGeom>
          <a:noFill/>
        </p:spPr>
      </p:pic>
      <p:sp>
        <p:nvSpPr>
          <p:cNvPr id="4" name="WordArt 6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57200" y="4077072"/>
            <a:ext cx="8229600" cy="244827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25400">
                  <a:solidFill>
                    <a:srgbClr val="7D0401"/>
                  </a:solidFill>
                  <a:round/>
                  <a:headEnd/>
                  <a:tailEnd/>
                </a:ln>
                <a:solidFill>
                  <a:srgbClr val="D90601"/>
                </a:solidFill>
                <a:latin typeface="Times New Roman"/>
                <a:cs typeface="Times New Roman"/>
              </a:rPr>
              <a:t>Мы разные –  в этом наше богатство!</a:t>
            </a:r>
          </a:p>
          <a:p>
            <a:pPr algn="ctr">
              <a:buNone/>
            </a:pPr>
            <a:r>
              <a:rPr lang="ru-RU" sz="3600" kern="10" dirty="0">
                <a:ln w="25400">
                  <a:solidFill>
                    <a:srgbClr val="7D0401"/>
                  </a:solidFill>
                  <a:round/>
                  <a:headEnd/>
                  <a:tailEnd/>
                </a:ln>
                <a:solidFill>
                  <a:srgbClr val="D90601"/>
                </a:solidFill>
                <a:latin typeface="Times New Roman"/>
                <a:cs typeface="Times New Roman"/>
              </a:rPr>
              <a:t> Мы вместе – в этом наша сила!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95375"/>
            <a:ext cx="57610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31570" y="341062"/>
            <a:ext cx="6587671" cy="6175860"/>
            <a:chOff x="583" y="-22"/>
            <a:chExt cx="4629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83" y="1517"/>
              <a:ext cx="1440" cy="10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Терпимость к чужим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мнениям, верованиям,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поведению</a:t>
              </a: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11750" y="1862138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880643" y="1405732"/>
            <a:ext cx="1497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Цветок 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Толерантность </a:t>
            </a:r>
            <a:r>
              <a:rPr lang="ru-RU" i="1" dirty="0" smtClean="0"/>
              <a:t>– это уважение, принятие и правильное понимание богатого многообразия культур нашего мира, наших форм самовыражения и способов проявления человеческой индивидуальности.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75669" cy="324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F:\КЛАССНЫЙ ЧАС\vector-rainbow-in-the-clouds-06-by-dragonart-425x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2782"/>
            <a:ext cx="8784976" cy="633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Диета </a:t>
            </a:r>
            <a:r>
              <a:rPr lang="ru-RU" sz="4000" b="1" dirty="0" smtClean="0"/>
              <a:t> толерантности</a:t>
            </a:r>
            <a:endParaRPr lang="ru-RU" sz="4000" b="1" dirty="0" smtClean="0"/>
          </a:p>
        </p:txBody>
      </p:sp>
      <p:graphicFrame>
        <p:nvGraphicFramePr>
          <p:cNvPr id="118885" name="Group 101"/>
          <p:cNvGraphicFramePr>
            <a:graphicFrameLocks noGrp="1"/>
          </p:cNvGraphicFramePr>
          <p:nvPr>
            <p:ph idx="1"/>
          </p:nvPr>
        </p:nvGraphicFramePr>
        <p:xfrm>
          <a:off x="323528" y="1547811"/>
          <a:ext cx="8229600" cy="5310189"/>
        </p:xfrm>
        <a:graphic>
          <a:graphicData uri="http://schemas.openxmlformats.org/drawingml/2006/table">
            <a:tbl>
              <a:tblPr/>
              <a:tblGrid>
                <a:gridCol w="1852613"/>
                <a:gridCol w="6376987"/>
              </a:tblGrid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Понедельник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Беседуя с людьми, посмотри им в глаза. Поздоровайся со всеми.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Вторник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Постарайся не навязывать другим собственную волю. Выслушай их мнение.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Среда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Сделай для кого-нибудь доброе дело так </a:t>
                      </a:r>
                      <a:r>
                        <a:rPr kumimoji="0" lang="ru-RU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чтобы этот человек не узнал, что добро идёт от тебя.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Четверг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проявляй к окружающим такого отношения, которого ты не хочешь испытывать по отношению к себе.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Пятница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Постарайся хорошо выглядеть. Говори со всеми  тихим голосом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Суббота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Запиши 5 положительных качеств, характеризирующих тебя и твоего друга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Воскресенье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Найди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повода, чтобы сказать «спасибо» твоим домашним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Наш класс </a:t>
            </a: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– это 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большая семья, </a:t>
            </a: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где 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мы понимаем, принимаем друг друга, делимся своими победами, разделяем трудности.</a:t>
            </a:r>
            <a:endParaRPr lang="ru-RU" sz="24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346257" cy="30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5260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3176"/>
            <a:ext cx="2568277" cy="8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85184"/>
            <a:ext cx="2538661" cy="79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538581" cy="79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212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Диета  толерантности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Толератности</dc:title>
  <dc:subject>классный час</dc:subject>
  <dc:creator>Александрова З.В. (Aida_Alex)</dc:creator>
  <dc:description>http://aida.ucoz.ru</dc:description>
  <cp:lastModifiedBy>Себукова</cp:lastModifiedBy>
  <cp:revision>290</cp:revision>
  <dcterms:created xsi:type="dcterms:W3CDTF">2009-03-15T07:21:25Z</dcterms:created>
  <dcterms:modified xsi:type="dcterms:W3CDTF">2013-12-19T20:19:34Z</dcterms:modified>
</cp:coreProperties>
</file>