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83" r:id="rId6"/>
    <p:sldId id="284" r:id="rId7"/>
    <p:sldId id="272" r:id="rId8"/>
    <p:sldId id="273" r:id="rId9"/>
    <p:sldId id="285" r:id="rId10"/>
    <p:sldId id="286" r:id="rId11"/>
    <p:sldId id="287" r:id="rId12"/>
    <p:sldId id="277" r:id="rId13"/>
    <p:sldId id="260" r:id="rId14"/>
    <p:sldId id="288" r:id="rId15"/>
    <p:sldId id="266" r:id="rId16"/>
    <p:sldId id="278" r:id="rId17"/>
    <p:sldId id="265" r:id="rId18"/>
    <p:sldId id="279" r:id="rId19"/>
    <p:sldId id="289" r:id="rId20"/>
    <p:sldId id="264" r:id="rId21"/>
    <p:sldId id="280" r:id="rId22"/>
    <p:sldId id="281" r:id="rId23"/>
    <p:sldId id="263" r:id="rId24"/>
    <p:sldId id="282" r:id="rId25"/>
    <p:sldId id="262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0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5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6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3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1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EB1B-08BA-48CB-9DAA-D97348F72EA4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94AB-B759-4DF7-A198-E78C6506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6984776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  <a:cs typeface="Times New Roman"/>
              </a:rPr>
              <a:t>Интеллектуальная  игра  по изобразительному  искусству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«</a:t>
            </a:r>
            <a:r>
              <a:rPr lang="ru-RU" sz="6600" b="1" dirty="0">
                <a:solidFill>
                  <a:srgbClr val="002060"/>
                </a:solidFill>
                <a:latin typeface="Monotype Corsiva" pitchFamily="66" charset="0"/>
                <a:ea typeface="Times New Roman"/>
                <a:cs typeface="Times New Roman"/>
              </a:rPr>
              <a:t>Умники и умницы»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0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266357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pic>
        <p:nvPicPr>
          <p:cNvPr id="3074" name="Picture 2" descr="http://www.artscroll.ru/Images/2008/s/Shishkin%20Ivan%20Ivanovich/000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7200"/>
            <a:ext cx="6499867" cy="3685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1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266357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pic>
        <p:nvPicPr>
          <p:cNvPr id="4098" name="Picture 2" descr="http://www.pcweek.ua/upload/iblock/346/wal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5360329" cy="3029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3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умники и умницы\DURCA3SGN8ICA4QRGBUCAKOEBB1CABA35JKCALHA5ZPCANDJEN1CAHQI0LTCABIHV1KCAEC0ZAACAEA4GW0CAMIVFRFCAVX0236CAIRLOOLCADYNK5GCAZWQB6FCAXRW9WYCASHL0F6CABNHKFHCAZKB0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3168352" cy="4386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3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9612" y="476672"/>
            <a:ext cx="698477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tx2"/>
                </a:solidFill>
                <a:latin typeface="Times New Roman"/>
                <a:ea typeface="MS Mincho"/>
                <a:cs typeface="Times New Roman"/>
              </a:rPr>
              <a:t>2 агон </a:t>
            </a:r>
            <a:endParaRPr lang="ru-RU" sz="3200" dirty="0">
              <a:solidFill>
                <a:schemeClr val="tx2"/>
              </a:solidFill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tx2"/>
                </a:solidFill>
                <a:latin typeface="Times New Roman"/>
                <a:ea typeface="MS Mincho"/>
                <a:cs typeface="Times New Roman"/>
              </a:rPr>
              <a:t>Основной </a:t>
            </a:r>
            <a:r>
              <a:rPr lang="ru-RU" sz="4400" b="1" dirty="0" smtClean="0">
                <a:solidFill>
                  <a:schemeClr val="tx2"/>
                </a:solidFill>
                <a:latin typeface="Times New Roman"/>
                <a:ea typeface="MS Mincho"/>
                <a:cs typeface="Times New Roman"/>
              </a:rPr>
              <a:t>этап</a:t>
            </a:r>
            <a:endParaRPr lang="ru-RU" sz="2800" dirty="0" smtClean="0">
              <a:solidFill>
                <a:srgbClr val="C00000"/>
              </a:solidFill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1.Разминка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(выбор лучших трех игроков)</a:t>
            </a:r>
            <a:endParaRPr lang="ru-RU" sz="2400" b="1" dirty="0">
              <a:solidFill>
                <a:srgbClr val="C00000"/>
              </a:solidFill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MS Mincho"/>
                <a:cs typeface="Times New Roman"/>
              </a:rPr>
              <a:t>              </a:t>
            </a:r>
            <a:r>
              <a:rPr lang="ru-RU" sz="2400" b="1" dirty="0" smtClean="0">
                <a:latin typeface="Times New Roman"/>
                <a:ea typeface="MS Mincho"/>
                <a:cs typeface="Times New Roman"/>
              </a:rPr>
              <a:t>   Задание</a:t>
            </a:r>
            <a:r>
              <a:rPr lang="ru-RU" sz="2400" b="1" dirty="0">
                <a:latin typeface="Times New Roman"/>
                <a:ea typeface="MS Mincho"/>
                <a:cs typeface="Times New Roman"/>
              </a:rPr>
              <a:t>: </a:t>
            </a:r>
            <a:r>
              <a:rPr lang="ru-RU" sz="2400" b="1" dirty="0" smtClean="0">
                <a:latin typeface="Times New Roman"/>
                <a:ea typeface="MS Mincho"/>
                <a:cs typeface="Times New Roman"/>
              </a:rPr>
              <a:t>    в </a:t>
            </a:r>
            <a:r>
              <a:rPr lang="ru-RU" sz="2400" b="1" dirty="0">
                <a:latin typeface="Times New Roman"/>
                <a:ea typeface="MS Mincho"/>
                <a:cs typeface="Times New Roman"/>
              </a:rPr>
              <a:t>течение 3-х минут </a:t>
            </a:r>
            <a:r>
              <a:rPr lang="ru-RU" sz="2400" b="1" dirty="0" smtClean="0">
                <a:latin typeface="Times New Roman"/>
                <a:ea typeface="MS Mincho"/>
                <a:cs typeface="Times New Roman"/>
              </a:rPr>
              <a:t>    выбрать    </a:t>
            </a:r>
            <a:r>
              <a:rPr lang="ru-RU" sz="2400" b="1" dirty="0" smtClean="0">
                <a:latin typeface="Times New Roman"/>
                <a:ea typeface="MS Mincho"/>
                <a:cs typeface="Times New Roman"/>
              </a:rPr>
              <a:t>правильный </a:t>
            </a:r>
            <a:r>
              <a:rPr lang="ru-RU" sz="2400" b="1" dirty="0">
                <a:latin typeface="Times New Roman"/>
                <a:ea typeface="MS Mincho"/>
                <a:cs typeface="Times New Roman"/>
              </a:rPr>
              <a:t>ответ.</a:t>
            </a:r>
            <a:endParaRPr lang="ru-RU" b="1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11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9612" y="476672"/>
            <a:ext cx="6984776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C00000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1.Разминка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(выбор лучших трех игроков)</a:t>
            </a:r>
            <a:endParaRPr lang="ru-RU" sz="2400" b="1" dirty="0">
              <a:solidFill>
                <a:srgbClr val="C00000"/>
              </a:solidFill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Задание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: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   в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течение 3-х минут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    выбрать    правильный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ответ.</a:t>
            </a:r>
            <a:endParaRPr lang="ru-RU" sz="2400" b="1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88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7632848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    2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. Игра на цветных дорожках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MS Mincho"/>
                <a:cs typeface="Times New Roman"/>
              </a:rPr>
              <a:t>(</a:t>
            </a:r>
            <a:r>
              <a:rPr lang="ru-RU" sz="2000" b="1" dirty="0">
                <a:latin typeface="Times New Roman"/>
                <a:ea typeface="MS Mincho"/>
                <a:cs typeface="Times New Roman"/>
              </a:rPr>
              <a:t>ученики выбирают дорожки на которых будут играть (очередность выбора дорожки определяет жюри по предварительным результатам): желтая дорожка (4 вопроса) – игрок имеет право 2 раза ответить не правильно; зеленая дорожка(3 вопроса) - игрок имеет право1 раз ответить не правильно; красная дорожка (2 вопроса)– игрок не имеет право </a:t>
            </a:r>
            <a:r>
              <a:rPr lang="ru-RU" sz="2000" b="1" dirty="0" smtClean="0">
                <a:latin typeface="Times New Roman"/>
                <a:ea typeface="MS Mincho"/>
                <a:cs typeface="Times New Roman"/>
              </a:rPr>
              <a:t>                   ошибиться</a:t>
            </a:r>
            <a:r>
              <a:rPr lang="ru-RU" sz="2000" b="1" dirty="0">
                <a:latin typeface="Times New Roman"/>
                <a:ea typeface="MS Mincho"/>
                <a:cs typeface="Times New Roman"/>
              </a:rPr>
              <a:t>) </a:t>
            </a:r>
            <a:endParaRPr lang="ru-RU" sz="1600" b="1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17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39" y="151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7674" y="1772816"/>
            <a:ext cx="6840760" cy="145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FFC000"/>
                </a:solidFill>
                <a:latin typeface="Times New Roman"/>
                <a:ea typeface="MS Mincho"/>
                <a:cs typeface="Times New Roman"/>
              </a:rPr>
              <a:t>Желтая </a:t>
            </a:r>
            <a:r>
              <a:rPr lang="ru-RU" sz="6600" b="1" dirty="0" smtClean="0">
                <a:solidFill>
                  <a:srgbClr val="FFC000"/>
                </a:solidFill>
                <a:latin typeface="Times New Roman"/>
                <a:ea typeface="MS Mincho"/>
                <a:cs typeface="Times New Roman"/>
              </a:rPr>
              <a:t>дорожка</a:t>
            </a:r>
            <a:endParaRPr lang="ru-RU" sz="5400" dirty="0">
              <a:solidFill>
                <a:srgbClr val="FFC000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404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умники и умницы\72QCATQ1DLMCABPGJDBCAKEENR7CA18WSH6CA55WUWKCAGPKQQBCALB1VTUCA0SNLK0CASRLVCZCARBB826CA710MT8CANDVET9CAPVJRRZCA32VRFUCAC1RD1PCA4PTGRWCAP528B5CAFGFG2LCAO5O7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4476"/>
            <a:ext cx="6624736" cy="4331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7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fonstola.ru/pic/201111/1280x720/fonstola.ru-53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954866" cy="3912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5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982" y="1628800"/>
            <a:ext cx="7488832" cy="12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5400" dirty="0">
              <a:solidFill>
                <a:srgbClr val="00B050"/>
              </a:solidFill>
              <a:ea typeface="MS Mincho"/>
              <a:cs typeface="Times New Roman"/>
            </a:endParaRPr>
          </a:p>
        </p:txBody>
      </p:sp>
      <p:pic>
        <p:nvPicPr>
          <p:cNvPr id="13314" name="Picture 2" descr="http://sarapoem1.persiangig.com/image/marufnaghs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3689957" cy="54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3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200800" cy="3122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MS Mincho"/>
                <a:cs typeface="Times New Roman"/>
              </a:rPr>
              <a:t>Цель:</a:t>
            </a:r>
            <a:endParaRPr lang="ru-RU" sz="2400" dirty="0">
              <a:solidFill>
                <a:srgbClr val="002060"/>
              </a:solidFill>
              <a:ea typeface="MS Mincho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MS Mincho"/>
                <a:cs typeface="Times New Roman"/>
              </a:rPr>
              <a:t>Закрепить и расширить знания </a:t>
            </a:r>
            <a:r>
              <a:rPr lang="ru-RU" sz="3200" dirty="0" smtClean="0">
                <a:latin typeface="Times New Roman"/>
                <a:ea typeface="MS Mincho"/>
                <a:cs typeface="Times New Roman"/>
              </a:rPr>
              <a:t>обучающихся </a:t>
            </a:r>
            <a:r>
              <a:rPr lang="ru-RU" sz="3200" dirty="0">
                <a:latin typeface="Times New Roman"/>
                <a:ea typeface="MS Mincho"/>
                <a:cs typeface="Times New Roman"/>
              </a:rPr>
              <a:t>об изобразительном искусстве, а также оживить процесс приобщения к миру прекрасного.</a:t>
            </a:r>
            <a:endParaRPr lang="ru-RU" sz="2400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11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982" y="1628800"/>
            <a:ext cx="7488832" cy="145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Зеленая </a:t>
            </a:r>
            <a:r>
              <a:rPr lang="ru-RU" sz="6600" b="1" dirty="0" smtClean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дорожка </a:t>
            </a:r>
            <a:endParaRPr lang="ru-RU" sz="5400" dirty="0">
              <a:solidFill>
                <a:srgbClr val="00B050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17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esktopwallpapers.org.ua/pic/201110/320x240/desktopwallpapers.org.ua-5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6099511" cy="4574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7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i-stroy.ru/fiber/69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2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225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22478"/>
            <a:ext cx="7128792" cy="49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70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700808"/>
            <a:ext cx="6912768" cy="145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Красная дорожка</a:t>
            </a:r>
            <a:r>
              <a:rPr lang="ru-RU" sz="6600" dirty="0">
                <a:solidFill>
                  <a:srgbClr val="FF0000"/>
                </a:solidFill>
                <a:latin typeface="Times New Roman"/>
                <a:ea typeface="MS Mincho"/>
                <a:cs typeface="Times New Roman"/>
              </a:rPr>
              <a:t> </a:t>
            </a:r>
            <a:endParaRPr lang="ru-RU" sz="5400" dirty="0">
              <a:solidFill>
                <a:srgbClr val="FF0000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81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EAYABgAAD/2wBDAAoHBwkHBgoJCAkLCwoMDxkQDw4ODx4WFxIZJCAmJSMgIyIoLTkwKCo2KyIjMkQyNjs9QEBAJjBGS0U+Sjk/QD3/2wBDAQsLCw8NDx0QEB09KSMpPT09PT09PT09PT09PT09PT09PT09PT09PT09PT09PT09PT09PT09PT09PT09PT09PT3/wAARCABsAG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59TvFRW+zKM9jnIqW2v55ULyxxovPc/rmnk5wAMmua8V63JYPHbxCJvk8yRGJ3deOnQcd6wlJxV7mijzOyR1AvCyK6hSrYII9Kb9skEm0ouPY1jeGb59R0C3mkGCc49CAxA/lUviO/n03w/d3VlGHuY0yvGdo7tj2HNUpNoTVjUn1KO1j33DxxL6u2Ki/ty0MZeOZJR2EZ3En6f1rySy16LW72CXUTdSxROkci7/AL+Tnk9wcH9K2Lm+0+O4ePSrSSC3ROArEM2ASTg9B+PQZrKdWcVcuNNS0PTYrtZ4UliwVYAg02S6dM8IcD3rB8M31s3hq2kSSKJQPnRpc+UzMcKSfc8etajAsTurRSbRPKkxH1WVXwIo246gk0z+2JyxH2cZHbnNShE3BmUZHepBIOcdqLy7jsuxE+p3KLk2o4GepquNdmP/ACxjH1JqPXNXi0yxViWDTN5a7FLMOOSB6/41S0PUotU03fOFaWJzE5YDLY7/AK/pUOo72uNQ0vY0v7ef/nin5mioTBZ5+8v50Uc0u4Wj2Ob8R+MVjnWC1J8sHkDv7n0xXIXc97Pc3LLukbO9VJLHGcAH862YLTTLW3v47ed7l7iPyYN8fzIDgsW9Tx29K3dIsILO3lO3EpIMjSgbnOMjaB1AyfxBrnnV5fNmsEkYHh/U7nQbSK2aQzQqS3lkcDJydpxnrn2rvLXVtPms47trqKGN+MzOFOe4IJ61zGpRpqelNdx+cfLRnRHXB469RlSOeM4/nXFRobiVz5m3aOQBkke1OhUc7tmlSnDlvE6fxTb6FcSvf6NdR/awytLHCMKxBx0wBk8nPtUT2UF2PMntsOQQQWIyPfsfy9KzLCCP7HfXkW97WDycuB827BLAZwDjNXLTURrSSPp0k8piB3OygDA55yNvAx0q6l3qYR00RFcTWsjvbIWBkwhhHXJ+7x9e9dtp/ivTn0uzN/dhLiSFWOUbnI65AxXl17eWhvi8hMzrkCSMnB+nSpo9UtPJghkh2RwrsUbsfL2FVZpaCtfqerRarZ3BIh1S2z6Fscfjimf2icSNHL5sUSlnlRTsGPfufpXnE0hVR5QxEfu4wOPwo093W9Z5NwVI2c4747VLbcbhZXsb/ijUbq+ltoY4xGkTE8kOSSOc46cY496r+G75tPEsN3G0kDyeYZUbG3I5GD1xjpnNUNLvIri2uri62mQyZQkkZOQCOCO314qvLerLeMikiNC2cMQDngAA8flUa3szXXl5UeohYWAK2yMp6Hy+oory+18XXkdrChnucqij5ZTjp2orWzMrGvouiFbkNPIEXlgFb53Hrx0XoeOela2rvcTBrDSInkLmPedwwmBwCT06A9epNYemXsEG62V5JprlRDFFGu0Bf77Nn+I/pjgV1dtbzafaYgt/MctveR32oT79Sa43zOeps7W0MTTLhkvZIppCVmGWUtuKNna+T2Pt2rhxDPPrH2JY5RbLMUuZoxhYQpwfm6ZODxniuz1OCea/W8aS3hMx8vdFFyT2BYk5GeM4zXJSXszeKYlklkdAxeN5X3gqxIAUcBSMYPfINa0NHJx7A+iZrzWWnAFILd1RyCwEj4PqTk+mexrFuL+KbT44LdUhtYmdkRcgEDA5555yfxqfV7xT5yySMCsfRDgjc20/pmucjWQ2MQI3GLchUd1J3D+v5Vvh6bteTFXmk7RI59QeFC9vlh1LkYznsB/KtO13xxhZkWe4YZdHbheOirkbj79uwPWsGdWZ4Qm+RCwEe0cE9MfXFaENrK0ssZJDrGzSHcMIAeWJ6BR6+uAM5rqkk0c0XqbVtchrSXZD5UcYyEDc5zjhecAHOcn8KntkuZdot32GbIyX2rgdz/8AWrNtLqKW0mlR2fEW4sxOSQvJOfpmuo0K4tYtEja5UPKwI2Mmdw3EheeOciuOvN043S6nTRV53GQaf/ZrxQ208F3cznaYsFQvXLMeyjB9zWbqSOL2Vdyrtkxk9/p7VupaW1mp8xVeQsqk5PzHJJ79OfwGKg1awha4kW2h2FVygjO1PU8dOeea56ddOep0cjirxOca3uGYlHhVScgYIwPpiil+3EcbZfy/+vRXbqR7B9zrNPs21Dxbf8rtZGeM7+jl8Z49Ae/euhuNTuLCSW1uUe5hjHNwuVKqe7Z6gZ5IrA8NFl1fUM3O8wMkYLKFJVgecD0YY/Cty81n7FOsd3HIX/h2Ddv5xn2Gf61wVHeVjKLsijqN3cX0DfujZWiKZvMZSxkCnjnGFBI4PfFea2trIvi/ZEHeX7XhI1O5gvds/wB0Kc5/wrufHup3kWlJbKAgmcEqpy2xclmbsBnGBXlN9d3F5czTM2JAoyycZGevH1/lXXhadou3UirPVeR0+swLBeXiSyZbbGkaAfMeWc59Bhf5VjW2ssIjFcCJkx0AIIGfXqPb/wCvS2us3dvA1vaTTpdXjqsjK3EidADnkk5x9Kr2lhNqOoRaXbhIpJJCrZHC45JJ9gK6ox5Y2l0MpSu7otwNHsuJ9PQ7Su2QvNyFPXaMDn3+tT3moC90oWtuDC0rgTEPxKF5AKjjg/n+FYkpltpJreGQ7C5VgOA2OhxWnaQMItyn7rLkD+8f/wBRqmluJXeht6bolxfxO9spS3wFJBGFwDn681pRCS2hidVwqOVQnvn7px14PNamiF7bRLVC5DFSzcY5JPGKZPazuGnuAixIjEFSdzNjqc/54rzJ13KTT2O6ilEglcz635MCySJHCi5HRQx+Zv0/QVPe3IuL2VhkBZtgIBBI6jP4EflUWmlfJRNwSRomnlz2Vex9OB+ZNVTcC9MqbwJI8BmXqeMhh9PSo5NfJGyfQzJFmMj7Y8rk4OKK1v7JvJPn+y2zbud3nqM++O1Fbe2j3H8y74fggtr+TYT88DDBPLEMG5/In8629RYNfZKgyCSFACPXH/2RrnNJDLrNnuYDc7A88fdP/wBat8Su+sTluTE9ucZ5GOf13GsKi965xR2MDx/fPHLcRgA+Z5cO31yPSuBs7K51QyWVs7NiMySKMcAEFm+gHP4V2fiINqt/ctvKXH2glT15X5QM0/4e6QdPv55rqPy3li8pVY5LZbnI/D8jXbCap0m+pm1zMwLewjt/GdjEio3lo0wGf94pn3A2n8ai0WF4PGN2rAncJl4PI5wf04p2oNNp/jJ5nEjFGZWA+8FK7ent6e1Jp8yJ4w1CbzQC4ba4OM/MM/yq3dxfoSt/mUxEk3iPUjjCL5gCrgEDeF/DjNdJomlxLBG90hLmQyMuc4/ujp2GfzrH0C6iOsazcOww0uVPsWb/AOtXTpLGI3wVC7uWJ5NZ1pv4SoLqaEagptXpu4Hbr1qrc3DAtCpLKzHg/wCelOhuHVNqbQRkqT703bsB+UEkDrzXGo2d2bxaiY7ypb2U0ruQZFKHP8fzjj9BS2FtJZ3JjmJEzLucOMNuyMcfTP4YqwYY/wC05UfGwIGCp0BJ7U3VbxLjVRNDGwJiRNvuvH8gK6783urqHNZ3NofvAH81Pm560VjxoTGvD9B3orm9iu5PtGaESKLqExgo4YYZgCPrVya4S38WqDcELLsLIvcheMn+lZSmVpyX8tYzwu3178U+dXe7FzIWaVVCiQtyvfiny930GZmppP8A8JFdwQoSEuHzuyMZPXOPetK38yOSNw7mUE/OvyhT7D9KBGjO0sxcAgEliSzew5qE3K+YfLRR64HP+TWt3JJAo2NDy9kjSqWMkhy7Fsnpj+VcPLDLba/czTRiVNz+YVPUN3H44OPauujmkGQwJA4AK06Z0b5jGFOccU6c3BvqKUOaxyOlaPc2N++yF2t3Kr8/dcjDfXviup+0w2yXAUCQrwVYZUsffqOmPrikmzJHtjcIwYMpYcNjtn0qnEssl3KXCICm3Y5yWIJH5Y/nVSftNWSo8uiLkE1sr5Zgu2Rth55BYYXHc8c46VoWsPlxyC4dXlDMUYdMcnn37Vj2dkYpmw20jcNy4Z+pJ+Yjj6j69TWimY41SOICNRgAHkf41hVXYcG+o17FRdxFZVlYgNKUOApBzt9Tzjnoeaoan5cc+6NWzuZgODwee3fr1+taKsyiQKpyQdvbmsXULgyI+yNwW+UgruB4yR+gq6V3IJtlddUTaPni6d3Of50VUOmSSEuLi6w3Py25I/Diiuu0DC8jqkhuA+ZI5nGcgCM8H8BRLHcOeY5No65jI/pXtlFZ/VvMv2/keISwzGEv5E7MOgMbZP6UQW0igs0MvBHWM/4V7hRTVDS1w9v5HiTsxckwS4B258tuf0pEik+YNFLgfKCY25/SvbqKPYeYe38jw9rSRlZTFKVbjARsj9KbDZtG8jNFKXLsNxiIzznpivcqKfsX3D23keHw28sckhCSOzHjMbYA/KpHVuBHBOuOf9W2Pw4r2ugfjUvD36jVa3Q8YEUsZDLFMQvYo3Bx9PenGJrk7HilUlSCdjDI+uK9mpDS+reYnWv0PG00uaNFQGbCjHKn/CivZKKn6tL+b8Be1XY//9k="/>
          <p:cNvSpPr>
            <a:spLocks noChangeAspect="1" noChangeArrowheads="1"/>
          </p:cNvSpPr>
          <p:nvPr/>
        </p:nvSpPr>
        <p:spPr bwMode="auto">
          <a:xfrm>
            <a:off x="63500" y="-487363"/>
            <a:ext cx="9334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EAYABgAAD/2wBDAAoHBwkHBgoJCAkLCwoMDxkQDw4ODx4WFxIZJCAmJSMgIyIoLTkwKCo2KyIjMkQyNjs9QEBAJjBGS0U+Sjk/QD3/2wBDAQsLCw8NDx0QEB09KSMpPT09PT09PT09PT09PT09PT09PT09PT09PT09PT09PT09PT09PT09PT09PT09PT09PT3/wAARCABsAG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59TvFRW+zKM9jnIqW2v55ULyxxovPc/rmnk5wAMmua8V63JYPHbxCJvk8yRGJ3deOnQcd6wlJxV7mijzOyR1AvCyK6hSrYII9Kb9skEm0ouPY1jeGb59R0C3mkGCc49CAxA/lUviO/n03w/d3VlGHuY0yvGdo7tj2HNUpNoTVjUn1KO1j33DxxL6u2Ki/ty0MZeOZJR2EZ3En6f1rySy16LW72CXUTdSxROkci7/AL+Tnk9wcH9K2Lm+0+O4ePSrSSC3ROArEM2ASTg9B+PQZrKdWcVcuNNS0PTYrtZ4UliwVYAg02S6dM8IcD3rB8M31s3hq2kSSKJQPnRpc+UzMcKSfc8etajAsTurRSbRPKkxH1WVXwIo246gk0z+2JyxH2cZHbnNShE3BmUZHepBIOcdqLy7jsuxE+p3KLk2o4GepquNdmP/ACxjH1JqPXNXi0yxViWDTN5a7FLMOOSB6/41S0PUotU03fOFaWJzE5YDLY7/AK/pUOo72uNQ0vY0v7ef/nin5mioTBZ5+8v50Uc0u4Wj2Ob8R+MVjnWC1J8sHkDv7n0xXIXc97Pc3LLukbO9VJLHGcAH862YLTTLW3v47ed7l7iPyYN8fzIDgsW9Tx29K3dIsILO3lO3EpIMjSgbnOMjaB1AyfxBrnnV5fNmsEkYHh/U7nQbSK2aQzQqS3lkcDJydpxnrn2rvLXVtPms47trqKGN+MzOFOe4IJ61zGpRpqelNdx+cfLRnRHXB469RlSOeM4/nXFRobiVz5m3aOQBkke1OhUc7tmlSnDlvE6fxTb6FcSvf6NdR/awytLHCMKxBx0wBk8nPtUT2UF2PMntsOQQQWIyPfsfy9KzLCCP7HfXkW97WDycuB827BLAZwDjNXLTURrSSPp0k8piB3OygDA55yNvAx0q6l3qYR00RFcTWsjvbIWBkwhhHXJ+7x9e9dtp/ivTn0uzN/dhLiSFWOUbnI65AxXl17eWhvi8hMzrkCSMnB+nSpo9UtPJghkh2RwrsUbsfL2FVZpaCtfqerRarZ3BIh1S2z6Fscfjimf2icSNHL5sUSlnlRTsGPfufpXnE0hVR5QxEfu4wOPwo093W9Z5NwVI2c4747VLbcbhZXsb/ijUbq+ltoY4xGkTE8kOSSOc46cY496r+G75tPEsN3G0kDyeYZUbG3I5GD1xjpnNUNLvIri2uri62mQyZQkkZOQCOCO314qvLerLeMikiNC2cMQDngAA8flUa3szXXl5UeohYWAK2yMp6Hy+oory+18XXkdrChnucqij5ZTjp2orWzMrGvouiFbkNPIEXlgFb53Hrx0XoeOela2rvcTBrDSInkLmPedwwmBwCT06A9epNYemXsEG62V5JprlRDFFGu0Bf77Nn+I/pjgV1dtbzafaYgt/MctveR32oT79Sa43zOeps7W0MTTLhkvZIppCVmGWUtuKNna+T2Pt2rhxDPPrH2JY5RbLMUuZoxhYQpwfm6ZODxniuz1OCea/W8aS3hMx8vdFFyT2BYk5GeM4zXJSXszeKYlklkdAxeN5X3gqxIAUcBSMYPfINa0NHJx7A+iZrzWWnAFILd1RyCwEj4PqTk+mexrFuL+KbT44LdUhtYmdkRcgEDA5555yfxqfV7xT5yySMCsfRDgjc20/pmucjWQ2MQI3GLchUd1J3D+v5Vvh6bteTFXmk7RI59QeFC9vlh1LkYznsB/KtO13xxhZkWe4YZdHbheOirkbj79uwPWsGdWZ4Qm+RCwEe0cE9MfXFaENrK0ssZJDrGzSHcMIAeWJ6BR6+uAM5rqkk0c0XqbVtchrSXZD5UcYyEDc5zjhecAHOcn8KntkuZdot32GbIyX2rgdz/8AWrNtLqKW0mlR2fEW4sxOSQvJOfpmuo0K4tYtEja5UPKwI2Mmdw3EheeOciuOvN043S6nTRV53GQaf/ZrxQ208F3cznaYsFQvXLMeyjB9zWbqSOL2Vdyrtkxk9/p7VupaW1mp8xVeQsqk5PzHJJ79OfwGKg1awha4kW2h2FVygjO1PU8dOeea56ddOep0cjirxOca3uGYlHhVScgYIwPpiil+3EcbZfy/+vRXbqR7B9zrNPs21Dxbf8rtZGeM7+jl8Z49Ae/euhuNTuLCSW1uUe5hjHNwuVKqe7Z6gZ5IrA8NFl1fUM3O8wMkYLKFJVgecD0YY/Cty81n7FOsd3HIX/h2Ddv5xn2Gf61wVHeVjKLsijqN3cX0DfujZWiKZvMZSxkCnjnGFBI4PfFea2trIvi/ZEHeX7XhI1O5gvds/wB0Kc5/wrufHup3kWlJbKAgmcEqpy2xclmbsBnGBXlN9d3F5czTM2JAoyycZGevH1/lXXhadou3UirPVeR0+swLBeXiSyZbbGkaAfMeWc59Bhf5VjW2ssIjFcCJkx0AIIGfXqPb/wCvS2us3dvA1vaTTpdXjqsjK3EidADnkk5x9Kr2lhNqOoRaXbhIpJJCrZHC45JJ9gK6ox5Y2l0MpSu7otwNHsuJ9PQ7Su2QvNyFPXaMDn3+tT3moC90oWtuDC0rgTEPxKF5AKjjg/n+FYkpltpJreGQ7C5VgOA2OhxWnaQMItyn7rLkD+8f/wBRqmluJXeht6bolxfxO9spS3wFJBGFwDn681pRCS2hidVwqOVQnvn7px14PNamiF7bRLVC5DFSzcY5JPGKZPazuGnuAixIjEFSdzNjqc/54rzJ13KTT2O6ilEglcz635MCySJHCi5HRQx+Zv0/QVPe3IuL2VhkBZtgIBBI6jP4EflUWmlfJRNwSRomnlz2Vex9OB+ZNVTcC9MqbwJI8BmXqeMhh9PSo5NfJGyfQzJFmMj7Y8rk4OKK1v7JvJPn+y2zbud3nqM++O1Fbe2j3H8y74fggtr+TYT88DDBPLEMG5/In8629RYNfZKgyCSFACPXH/2RrnNJDLrNnuYDc7A88fdP/wBat8Su+sTluTE9ucZ5GOf13GsKi965xR2MDx/fPHLcRgA+Z5cO31yPSuBs7K51QyWVs7NiMySKMcAEFm+gHP4V2fiINqt/ctvKXH2glT15X5QM0/4e6QdPv55rqPy3li8pVY5LZbnI/D8jXbCap0m+pm1zMwLewjt/GdjEio3lo0wGf94pn3A2n8ai0WF4PGN2rAncJl4PI5wf04p2oNNp/jJ5nEjFGZWA+8FK7ent6e1Jp8yJ4w1CbzQC4ba4OM/MM/yq3dxfoSt/mUxEk3iPUjjCL5gCrgEDeF/DjNdJomlxLBG90hLmQyMuc4/ujp2GfzrH0C6iOsazcOww0uVPsWb/AOtXTpLGI3wVC7uWJ5NZ1pv4SoLqaEagptXpu4Hbr1qrc3DAtCpLKzHg/wCelOhuHVNqbQRkqT703bsB+UEkDrzXGo2d2bxaiY7ypb2U0ruQZFKHP8fzjj9BS2FtJZ3JjmJEzLucOMNuyMcfTP4YqwYY/wC05UfGwIGCp0BJ7U3VbxLjVRNDGwJiRNvuvH8gK6783urqHNZ3NofvAH81Pm560VjxoTGvD9B3orm9iu5PtGaESKLqExgo4YYZgCPrVya4S38WqDcELLsLIvcheMn+lZSmVpyX8tYzwu3178U+dXe7FzIWaVVCiQtyvfiny930GZmppP8A8JFdwQoSEuHzuyMZPXOPetK38yOSNw7mUE/OvyhT7D9KBGjO0sxcAgEliSzew5qE3K+YfLRR64HP+TWt3JJAo2NDy9kjSqWMkhy7Fsnpj+VcPLDLba/czTRiVNz+YVPUN3H44OPauujmkGQwJA4AK06Z0b5jGFOccU6c3BvqKUOaxyOlaPc2N++yF2t3Kr8/dcjDfXviup+0w2yXAUCQrwVYZUsffqOmPrikmzJHtjcIwYMpYcNjtn0qnEssl3KXCICm3Y5yWIJH5Y/nVSftNWSo8uiLkE1sr5Zgu2Rth55BYYXHc8c46VoWsPlxyC4dXlDMUYdMcnn37Vj2dkYpmw20jcNy4Z+pJ+Yjj6j69TWimY41SOICNRgAHkf41hVXYcG+o17FRdxFZVlYgNKUOApBzt9Tzjnoeaoan5cc+6NWzuZgODwee3fr1+taKsyiQKpyQdvbmsXULgyI+yNwW+UgruB4yR+gq6V3IJtlddUTaPni6d3Of50VUOmSSEuLi6w3Py25I/Diiuu0DC8jqkhuA+ZI5nGcgCM8H8BRLHcOeY5No65jI/pXtlFZ/VvMv2/keISwzGEv5E7MOgMbZP6UQW0igs0MvBHWM/4V7hRTVDS1w9v5HiTsxckwS4B258tuf0pEik+YNFLgfKCY25/SvbqKPYeYe38jw9rSRlZTFKVbjARsj9KbDZtG8jNFKXLsNxiIzznpivcqKfsX3D23keHw28sckhCSOzHjMbYA/KpHVuBHBOuOf9W2Pw4r2ugfjUvD36jVa3Q8YEUsZDLFMQvYo3Bx9PenGJrk7HilUlSCdjDI+uK9mpDS+reYnWv0PG00uaNFQGbCjHKn/CivZKKn6tL+b8Be1XY//9k="/>
          <p:cNvSpPr>
            <a:spLocks noChangeAspect="1" noChangeArrowheads="1"/>
          </p:cNvSpPr>
          <p:nvPr/>
        </p:nvSpPr>
        <p:spPr bwMode="auto">
          <a:xfrm>
            <a:off x="215900" y="-334963"/>
            <a:ext cx="9334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EAYABgAAD/2wBDAAoHBwkHBgoJCAkLCwoMDxkQDw4ODx4WFxIZJCAmJSMgIyIoLTkwKCo2KyIjMkQyNjs9QEBAJjBGS0U+Sjk/QD3/2wBDAQsLCw8NDx0QEB09KSMpPT09PT09PT09PT09PT09PT09PT09PT09PT09PT09PT09PT09PT09PT09PT09PT09PT3/wAARCABsAG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59TvFRW+zKM9jnIqW2v55ULyxxovPc/rmnk5wAMmua8V63JYPHbxCJvk8yRGJ3deOnQcd6wlJxV7mijzOyR1AvCyK6hSrYII9Kb9skEm0ouPY1jeGb59R0C3mkGCc49CAxA/lUviO/n03w/d3VlGHuY0yvGdo7tj2HNUpNoTVjUn1KO1j33DxxL6u2Ki/ty0MZeOZJR2EZ3En6f1rySy16LW72CXUTdSxROkci7/AL+Tnk9wcH9K2Lm+0+O4ePSrSSC3ROArEM2ASTg9B+PQZrKdWcVcuNNS0PTYrtZ4UliwVYAg02S6dM8IcD3rB8M31s3hq2kSSKJQPnRpc+UzMcKSfc8etajAsTurRSbRPKkxH1WVXwIo246gk0z+2JyxH2cZHbnNShE3BmUZHepBIOcdqLy7jsuxE+p3KLk2o4GepquNdmP/ACxjH1JqPXNXi0yxViWDTN5a7FLMOOSB6/41S0PUotU03fOFaWJzE5YDLY7/AK/pUOo72uNQ0vY0v7ef/nin5mioTBZ5+8v50Uc0u4Wj2Ob8R+MVjnWC1J8sHkDv7n0xXIXc97Pc3LLukbO9VJLHGcAH862YLTTLW3v47ed7l7iPyYN8fzIDgsW9Tx29K3dIsILO3lO3EpIMjSgbnOMjaB1AyfxBrnnV5fNmsEkYHh/U7nQbSK2aQzQqS3lkcDJydpxnrn2rvLXVtPms47trqKGN+MzOFOe4IJ61zGpRpqelNdx+cfLRnRHXB469RlSOeM4/nXFRobiVz5m3aOQBkke1OhUc7tmlSnDlvE6fxTb6FcSvf6NdR/awytLHCMKxBx0wBk8nPtUT2UF2PMntsOQQQWIyPfsfy9KzLCCP7HfXkW97WDycuB827BLAZwDjNXLTURrSSPp0k8piB3OygDA55yNvAx0q6l3qYR00RFcTWsjvbIWBkwhhHXJ+7x9e9dtp/ivTn0uzN/dhLiSFWOUbnI65AxXl17eWhvi8hMzrkCSMnB+nSpo9UtPJghkh2RwrsUbsfL2FVZpaCtfqerRarZ3BIh1S2z6Fscfjimf2icSNHL5sUSlnlRTsGPfufpXnE0hVR5QxEfu4wOPwo093W9Z5NwVI2c4747VLbcbhZXsb/ijUbq+ltoY4xGkTE8kOSSOc46cY496r+G75tPEsN3G0kDyeYZUbG3I5GD1xjpnNUNLvIri2uri62mQyZQkkZOQCOCO314qvLerLeMikiNC2cMQDngAA8flUa3szXXl5UeohYWAK2yMp6Hy+oory+18XXkdrChnucqij5ZTjp2orWzMrGvouiFbkNPIEXlgFb53Hrx0XoeOela2rvcTBrDSInkLmPedwwmBwCT06A9epNYemXsEG62V5JprlRDFFGu0Bf77Nn+I/pjgV1dtbzafaYgt/MctveR32oT79Sa43zOeps7W0MTTLhkvZIppCVmGWUtuKNna+T2Pt2rhxDPPrH2JY5RbLMUuZoxhYQpwfm6ZODxniuz1OCea/W8aS3hMx8vdFFyT2BYk5GeM4zXJSXszeKYlklkdAxeN5X3gqxIAUcBSMYPfINa0NHJx7A+iZrzWWnAFILd1RyCwEj4PqTk+mexrFuL+KbT44LdUhtYmdkRcgEDA5555yfxqfV7xT5yySMCsfRDgjc20/pmucjWQ2MQI3GLchUd1J3D+v5Vvh6bteTFXmk7RI59QeFC9vlh1LkYznsB/KtO13xxhZkWe4YZdHbheOirkbj79uwPWsGdWZ4Qm+RCwEe0cE9MfXFaENrK0ssZJDrGzSHcMIAeWJ6BR6+uAM5rqkk0c0XqbVtchrSXZD5UcYyEDc5zjhecAHOcn8KntkuZdot32GbIyX2rgdz/8AWrNtLqKW0mlR2fEW4sxOSQvJOfpmuo0K4tYtEja5UPKwI2Mmdw3EheeOciuOvN043S6nTRV53GQaf/ZrxQ208F3cznaYsFQvXLMeyjB9zWbqSOL2Vdyrtkxk9/p7VupaW1mp8xVeQsqk5PzHJJ79OfwGKg1awha4kW2h2FVygjO1PU8dOeea56ddOep0cjirxOca3uGYlHhVScgYIwPpiil+3EcbZfy/+vRXbqR7B9zrNPs21Dxbf8rtZGeM7+jl8Z49Ae/euhuNTuLCSW1uUe5hjHNwuVKqe7Z6gZ5IrA8NFl1fUM3O8wMkYLKFJVgecD0YY/Cty81n7FOsd3HIX/h2Ddv5xn2Gf61wVHeVjKLsijqN3cX0DfujZWiKZvMZSxkCnjnGFBI4PfFea2trIvi/ZEHeX7XhI1O5gvds/wB0Kc5/wrufHup3kWlJbKAgmcEqpy2xclmbsBnGBXlN9d3F5czTM2JAoyycZGevH1/lXXhadou3UirPVeR0+swLBeXiSyZbbGkaAfMeWc59Bhf5VjW2ssIjFcCJkx0AIIGfXqPb/wCvS2us3dvA1vaTTpdXjqsjK3EidADnkk5x9Kr2lhNqOoRaXbhIpJJCrZHC45JJ9gK6ox5Y2l0MpSu7otwNHsuJ9PQ7Su2QvNyFPXaMDn3+tT3moC90oWtuDC0rgTEPxKF5AKjjg/n+FYkpltpJreGQ7C5VgOA2OhxWnaQMItyn7rLkD+8f/wBRqmluJXeht6bolxfxO9spS3wFJBGFwDn681pRCS2hidVwqOVQnvn7px14PNamiF7bRLVC5DFSzcY5JPGKZPazuGnuAixIjEFSdzNjqc/54rzJ13KTT2O6ilEglcz635MCySJHCi5HRQx+Zv0/QVPe3IuL2VhkBZtgIBBI6jP4EflUWmlfJRNwSRomnlz2Vex9OB+ZNVTcC9MqbwJI8BmXqeMhh9PSo5NfJGyfQzJFmMj7Y8rk4OKK1v7JvJPn+y2zbud3nqM++O1Fbe2j3H8y74fggtr+TYT88DDBPLEMG5/In8629RYNfZKgyCSFACPXH/2RrnNJDLrNnuYDc7A88fdP/wBat8Su+sTluTE9ucZ5GOf13GsKi965xR2MDx/fPHLcRgA+Z5cO31yPSuBs7K51QyWVs7NiMySKMcAEFm+gHP4V2fiINqt/ctvKXH2glT15X5QM0/4e6QdPv55rqPy3li8pVY5LZbnI/D8jXbCap0m+pm1zMwLewjt/GdjEio3lo0wGf94pn3A2n8ai0WF4PGN2rAncJl4PI5wf04p2oNNp/jJ5nEjFGZWA+8FK7ent6e1Jp8yJ4w1CbzQC4ba4OM/MM/yq3dxfoSt/mUxEk3iPUjjCL5gCrgEDeF/DjNdJomlxLBG90hLmQyMuc4/ujp2GfzrH0C6iOsazcOww0uVPsWb/AOtXTpLGI3wVC7uWJ5NZ1pv4SoLqaEagptXpu4Hbr1qrc3DAtCpLKzHg/wCelOhuHVNqbQRkqT703bsB+UEkDrzXGo2d2bxaiY7ypb2U0ruQZFKHP8fzjj9BS2FtJZ3JjmJEzLucOMNuyMcfTP4YqwYY/wC05UfGwIGCp0BJ7U3VbxLjVRNDGwJiRNvuvH8gK6783urqHNZ3NofvAH81Pm560VjxoTGvD9B3orm9iu5PtGaESKLqExgo4YYZgCPrVya4S38WqDcELLsLIvcheMn+lZSmVpyX8tYzwu3178U+dXe7FzIWaVVCiQtyvfiny930GZmppP8A8JFdwQoSEuHzuyMZPXOPetK38yOSNw7mUE/OvyhT7D9KBGjO0sxcAgEliSzew5qE3K+YfLRR64HP+TWt3JJAo2NDy9kjSqWMkhy7Fsnpj+VcPLDLba/czTRiVNz+YVPUN3H44OPauujmkGQwJA4AK06Z0b5jGFOccU6c3BvqKUOaxyOlaPc2N++yF2t3Kr8/dcjDfXviup+0w2yXAUCQrwVYZUsffqOmPrikmzJHtjcIwYMpYcNjtn0qnEssl3KXCICm3Y5yWIJH5Y/nVSftNWSo8uiLkE1sr5Zgu2Rth55BYYXHc8c46VoWsPlxyC4dXlDMUYdMcnn37Vj2dkYpmw20jcNy4Z+pJ+Yjj6j69TWimY41SOICNRgAHkf41hVXYcG+o17FRdxFZVlYgNKUOApBzt9Tzjnoeaoan5cc+6NWzuZgODwee3fr1+taKsyiQKpyQdvbmsXULgyI+yNwW+UgruB4yR+gq6V3IJtlddUTaPni6d3Of50VUOmSSEuLi6w3Py25I/Diiuu0DC8jqkhuA+ZI5nGcgCM8H8BRLHcOeY5No65jI/pXtlFZ/VvMv2/keISwzGEv5E7MOgMbZP6UQW0igs0MvBHWM/4V7hRTVDS1w9v5HiTsxckwS4B258tuf0pEik+YNFLgfKCY25/SvbqKPYeYe38jw9rSRlZTFKVbjARsj9KbDZtG8jNFKXLsNxiIzznpivcqKfsX3D23keHw28sckhCSOzHjMbYA/KpHVuBHBOuOf9W2Pw4r2ugfjUvD36jVa3Q8YEUsZDLFMQvYo3Bx9PenGJrk7HilUlSCdjDI+uK9mpDS+reYnWv0PG00uaNFQGbCjHKn/CivZKKn6tL+b8Be1XY//9k="/>
          <p:cNvSpPr>
            <a:spLocks noChangeAspect="1" noChangeArrowheads="1"/>
          </p:cNvSpPr>
          <p:nvPr/>
        </p:nvSpPr>
        <p:spPr bwMode="auto">
          <a:xfrm>
            <a:off x="368300" y="-182563"/>
            <a:ext cx="9334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ts1.mm.bing.net/th?id=HN.608010078937483468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6972"/>
            <a:ext cx="6219924" cy="4105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7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rufox.ru/files/big2/407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8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997"/>
            <a:ext cx="9251504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5352" y="332656"/>
            <a:ext cx="7200800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MS Mincho"/>
                <a:cs typeface="Times New Roman"/>
              </a:rPr>
              <a:t>Игра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MS Mincho"/>
                <a:cs typeface="Times New Roman"/>
              </a:rPr>
              <a:t> состоит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MS Mincho"/>
                <a:cs typeface="Times New Roman"/>
              </a:rPr>
              <a:t>из двух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MS Mincho"/>
                <a:cs typeface="Times New Roman"/>
              </a:rPr>
              <a:t> агонов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  <a:ea typeface="MS Mincho"/>
                <a:cs typeface="Times New Roman"/>
              </a:rPr>
              <a:t>: 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ea typeface="MS Mincho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   1агон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– Отборочный</a:t>
            </a:r>
            <a:r>
              <a:rPr lang="ru-RU" sz="2800" b="1" dirty="0">
                <a:latin typeface="Times New Roman"/>
                <a:ea typeface="MS Mincho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MS Mincho"/>
                <a:cs typeface="Times New Roman"/>
              </a:rPr>
              <a:t>(каждый из вас имеет возможность ответить на вопросы, которые задает учитель, за каждый правильный ответ вы получаете медаль, учащиеся, набравшие наибольшее количество медалей проходят во второй тур).</a:t>
            </a:r>
            <a:endParaRPr lang="ru-RU" sz="1600" dirty="0"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MS Mincho"/>
                <a:cs typeface="Times New Roman"/>
              </a:rPr>
              <a:t>     2 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MS Mincho"/>
                <a:cs typeface="Times New Roman"/>
              </a:rPr>
              <a:t>агон – Основной </a:t>
            </a:r>
            <a:r>
              <a:rPr lang="ru-RU" sz="2000" dirty="0">
                <a:latin typeface="Times New Roman"/>
                <a:ea typeface="MS Mincho"/>
                <a:cs typeface="Times New Roman"/>
              </a:rPr>
              <a:t>(играют, победившие в первом </a:t>
            </a:r>
            <a:r>
              <a:rPr lang="ru-RU" sz="2000" dirty="0" smtClean="0">
                <a:latin typeface="Times New Roman"/>
                <a:ea typeface="MS Mincho"/>
                <a:cs typeface="Times New Roman"/>
              </a:rPr>
              <a:t>       туре </a:t>
            </a:r>
            <a:r>
              <a:rPr lang="ru-RU" sz="2000" dirty="0">
                <a:latin typeface="Times New Roman"/>
                <a:ea typeface="MS Mincho"/>
                <a:cs typeface="Times New Roman"/>
              </a:rPr>
              <a:t>). </a:t>
            </a:r>
            <a:endParaRPr lang="ru-RU" sz="1600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11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276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200800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endParaRPr lang="ru-RU" sz="5400" b="1" dirty="0">
              <a:solidFill>
                <a:srgbClr val="C00000"/>
              </a:solidFill>
              <a:latin typeface="Times New Roman"/>
              <a:ea typeface="MS Mincho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5400" b="1" dirty="0" smtClean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1 </a:t>
            </a:r>
            <a:r>
              <a:rPr lang="ru-RU" sz="5400" b="1" dirty="0">
                <a:solidFill>
                  <a:srgbClr val="C00000"/>
                </a:solidFill>
                <a:latin typeface="Times New Roman"/>
                <a:ea typeface="MS Mincho"/>
                <a:cs typeface="Times New Roman"/>
              </a:rPr>
              <a:t>агон </a:t>
            </a:r>
            <a:endParaRPr lang="ru-RU" sz="4000" dirty="0">
              <a:solidFill>
                <a:srgbClr val="C00000"/>
              </a:solidFill>
              <a:ea typeface="MS Mincho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5400" b="1" dirty="0">
                <a:solidFill>
                  <a:schemeClr val="tx2"/>
                </a:solidFill>
                <a:latin typeface="Times New Roman"/>
                <a:ea typeface="MS Mincho"/>
                <a:cs typeface="Times New Roman"/>
              </a:rPr>
              <a:t>Отборочный </a:t>
            </a:r>
            <a:r>
              <a:rPr lang="ru-RU" sz="5400" b="1" dirty="0" smtClean="0">
                <a:solidFill>
                  <a:schemeClr val="tx2"/>
                </a:solidFill>
                <a:latin typeface="Times New Roman"/>
                <a:ea typeface="MS Mincho"/>
                <a:cs typeface="Times New Roman"/>
              </a:rPr>
              <a:t>этап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200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200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11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92696"/>
            <a:ext cx="6336704" cy="240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1 блок вопросов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solidFill>
                <a:srgbClr val="00B050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solidFill>
                <a:srgbClr val="00B050"/>
              </a:solidFill>
              <a:ea typeface="MS Mincho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72816"/>
            <a:ext cx="6840760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/>
                <a:ea typeface="MS Mincho"/>
                <a:cs typeface="Times New Roman"/>
              </a:rPr>
              <a:t>По данным определениям отгадайте многозначные слова из области  изобразительного искусства и архитектуры.</a:t>
            </a:r>
            <a:endParaRPr lang="ru-RU" sz="2400" b="1" dirty="0"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38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764704"/>
            <a:ext cx="6984776" cy="340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2 блок вопросов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b="1" i="1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Отгадайте </a:t>
            </a:r>
            <a:r>
              <a:rPr lang="ru-RU" sz="32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слово, имеющее два разных значения.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382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1533" y="692696"/>
            <a:ext cx="6768752" cy="2870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3 блок вопросов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Ответьте на шуточные вопросы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309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71" y="-69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1"/>
            <a:ext cx="684076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4  блок </a:t>
            </a:r>
            <a:r>
              <a:rPr lang="ru-RU" sz="5400" b="1" dirty="0" smtClean="0">
                <a:solidFill>
                  <a:srgbClr val="00B050"/>
                </a:solidFill>
                <a:latin typeface="Times New Roman"/>
                <a:ea typeface="MS Mincho"/>
                <a:cs typeface="Times New Roman"/>
              </a:rPr>
              <a:t>вопросов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Посмотрите на картину, определите ее название и автора.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079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sk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266357"/>
            <a:ext cx="4572000" cy="716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pic>
        <p:nvPicPr>
          <p:cNvPr id="2051" name="Picture 3" descr="I:\умники и умницы\PRECA1I4Y32CAUH6C9JCAEDN2WPCAFQY5MYCAAU1D6UCAU0AX5DCAMXXVRWCA8WSKFDCAPB36Q9CADDHLT2CAF1405LCA0X2PW8CAN44QHPCAWOVNS3CAR0YEUYCAX5VW6VCA89QUWXCAIIN6N3CAN4B5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3135784" cy="4592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9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249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Днс</cp:lastModifiedBy>
  <cp:revision>13</cp:revision>
  <dcterms:created xsi:type="dcterms:W3CDTF">2014-04-19T01:27:55Z</dcterms:created>
  <dcterms:modified xsi:type="dcterms:W3CDTF">2014-04-19T09:29:23Z</dcterms:modified>
</cp:coreProperties>
</file>