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8" r:id="rId5"/>
    <p:sldId id="269" r:id="rId6"/>
    <p:sldId id="270" r:id="rId7"/>
    <p:sldId id="271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hyperlink" Target="http://images.yandex.ru/yandsearch?source=wiz&amp;uinfo=sw-1583-sh-778-fw-1358-fh-572-pd-1&amp;p=3&amp;text=%D0%BD%D0%B5%D0%B1%D0%BE%20%D0%BA%D0%B0%D1%80%D1%82%D0%B8%D0%BD%D0%BA%D0%B8%20%D0%B4%D0%BB%D1%8F%20%D0%B4%D0%B5%D1%82%D0%B5%D0%B9&amp;noreask=1&amp;pos=115&amp;rpt=simage&amp;lr=2&amp;img_url=http%3A%2F%2Ffc03.deviantart.net%2Ffs70%2Fi%2F2010%2F082%2F5%2Fe%2FGirl_and_kite_by_Hangmo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images.yandex.ru/yandsearch?source=wiz&amp;uinfo=sw-1583-sh-778-fw-1358-fh-572-pd-1&amp;p=19&amp;text=%D1%81%D1%82%D1%80%D0%B5%D0%BA%D0%BE%D0%B7%D0%B0%20%D0%BA%D0%B0%D1%80%D1%82%D0%B8%D0%BD%D0%BA%D0%B8%20%D0%B4%D0%BB%D1%8F%20%D0%B4%D0%B5%D1%82%D0%B5%D0%B9&amp;noreask=1&amp;pos=596&amp;rpt=simage&amp;lr=2&amp;img_url=http%3A%2F%2Fadalin.mospsy.ru%2Fimg2%2Fz_41.gif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images.yandex.ru/yandsearch?source=wiz&amp;uinfo=sw-1583-sh-778-fw-1358-fh-572-pd-1&amp;p=6&amp;text=%D0%BD%D0%B5%D0%B1%D0%BE%20%D0%BA%D0%B0%D1%80%D1%82%D0%B8%D0%BD%D0%BA%D0%B8%20%D0%B4%D0%BB%D1%8F%20%D0%B4%D0%B5%D1%82%D0%B5%D0%B9&amp;noreask=1&amp;pos=195&amp;rpt=simage&amp;lr=2&amp;img_url=http%3A%2F%2Fwww.hdwallpapers.in%2Fwalls%2Fabstract_color_background_picture_8016-wid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uinfo=sw-1583-sh-778-fw-1358-fh-572-pd-1&amp;p=19&amp;text=%D1%81%D1%82%D1%80%D0%B5%D0%BA%D0%BE%D0%B7%D0%B0%20%D0%BA%D0%B0%D1%80%D1%82%D0%B8%D0%BD%D0%BA%D0%B8%20%D0%B4%D0%BB%D1%8F%20%D0%B4%D0%B5%D1%82%D0%B5%D0%B9&amp;noreask=1&amp;pos=596&amp;rpt=simage&amp;lr=2&amp;img_url=http%3A%2F%2Fadalin.mospsy.ru%2Fimg2%2Fz_41.gi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source=wiz&amp;text=%D0%BA%D0%B0%D1%80%D1%82%D0%B8%D0%BD%D0%BA%D0%B8%20%D1%81%D0%BE%D0%BB%D0%BD%D1%8B%D1%88%D0%BA%D0%B0%20%D0%B4%D0%BB%D1%8F%20%D0%B4%D0%B5%D1%82%D0%B5%D0%B9&amp;noreask=1&amp;pos=7&amp;rpt=simage&amp;lr=2&amp;uinfo=sw-1583-sh-778-fw-1358-fh-572-pd-1&amp;img_url=http%3A%2F%2Fimg-fotki.yandex.ru%2Fget%2F4700%2Ftatyana2q8-medvedeva.123%2F0_534c6_d5f14a3f_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583-sh-778-fw-1358-fh-572-pd-1&amp;p=6&amp;text=%D0%BD%D0%B5%D0%B1%D0%BE%20%D0%BA%D0%B0%D1%80%D1%82%D0%B8%D0%BD%D0%BA%D0%B8%20%D0%B4%D0%BB%D1%8F%20%D0%B4%D0%B5%D1%82%D0%B5%D0%B9&amp;noreask=1&amp;pos=195&amp;rpt=simage&amp;lr=2&amp;img_url=http%3A%2F%2Fwww.hdwallpapers.in%2Fwalls%2Fabstract_color_background_picture_8016-wide.jp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images.yandex.ru/yandsearch?source=wiz&amp;uinfo=sw-1583-sh-778-fw-1358-fh-572-pd-1&amp;p=19&amp;text=%D1%81%D1%82%D1%80%D0%B5%D0%BA%D0%BE%D0%B7%D0%B0%20%D0%BA%D0%B0%D1%80%D1%82%D0%B8%D0%BD%D0%BA%D0%B8%20%D0%B4%D0%BB%D1%8F%20%D0%B4%D0%B5%D1%82%D0%B5%D0%B9&amp;noreask=1&amp;pos=596&amp;rpt=simage&amp;lr=2&amp;img_url=http%3A%2F%2Fadalin.mospsy.ru%2Fimg2%2Fz_4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583-sh-778-fw-1358-fh-572-pd-1&amp;p=6&amp;text=%D0%BD%D0%B5%D0%B1%D0%BE%20%D0%BA%D0%B0%D1%80%D1%82%D0%B8%D0%BD%D0%BA%D0%B8%20%D0%B4%D0%BB%D1%8F%20%D0%B4%D0%B5%D1%82%D0%B5%D0%B9&amp;noreask=1&amp;pos=195&amp;rpt=simage&amp;lr=2&amp;img_url=http%3A%2F%2Fwww.hdwallpapers.in%2Fwalls%2Fabstract_color_background_picture_8016-wide.jp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images.yandex.ru/yandsearch?source=wiz&amp;uinfo=sw-1583-sh-778-fw-1358-fh-572-pd-1&amp;p=19&amp;text=%D1%81%D1%82%D1%80%D0%B5%D0%BA%D0%BE%D0%B7%D0%B0%20%D0%BA%D0%B0%D1%80%D1%82%D0%B8%D0%BD%D0%BA%D0%B8%20%D0%B4%D0%BB%D1%8F%20%D0%B4%D0%B5%D1%82%D0%B5%D0%B9&amp;noreask=1&amp;pos=596&amp;rpt=simage&amp;lr=2&amp;img_url=http%3A%2F%2Fadalin.mospsy.ru%2Fimg2%2Fz_41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uinfo=sw-1583-sh-778-fw-1358-fh-572-pd-1&amp;p=8&amp;text=%D0%BD%D0%BE%D1%81%20%D0%BA%D0%B0%D1%80%D1%82%D0%B8%D0%BD%D0%BA%D0%B8%20%D0%B4%D0%BB%D1%8F%20%D0%B4%D0%B5%D1%82%D0%B5%D0%B9&amp;noreask=1&amp;pos=241&amp;rpt=simage&amp;lr=2&amp;img_url=http%3A%2F%2Fcs7006.userapi.com%2Fc7002%2Fv7002512%2F249b%2FPoXubYUNbz4.jp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hyperlink" Target="http://images.yandex.ru/yandsearch?source=wiz&amp;text=%D0%B1%D0%B0%D0%B1%D0%BE%D1%87%D0%BA%D0%B0%20%D0%BA%D0%B0%D1%80%D1%82%D0%B8%D0%BD%D0%BA%D0%B8%20%D0%B4%D0%BB%D1%8F%20%D0%B4%D0%B5%D1%82%D0%B5%D0%B9&amp;noreask=1&amp;pos=9&amp;rpt=simage&amp;lr=2&amp;uinfo=sw-1583-sh-778-fw-1358-fh-572-pd-1&amp;img_url=http%3A%2F%2Fimg0.liveinternet.ru%2Fimages%2Fattach%2Fc%2F2%2F64%2F175%2F64175680_1284820867_15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583-sh-778-fw-1358-fh-572-pd-1&amp;p=6&amp;text=%D0%BD%D0%B5%D0%B1%D0%BE%20%D0%BA%D0%B0%D1%80%D1%82%D0%B8%D0%BD%D0%BA%D0%B8%20%D0%B4%D0%BB%D1%8F%20%D0%B4%D0%B5%D1%82%D0%B5%D0%B9&amp;noreask=1&amp;pos=195&amp;rpt=simage&amp;lr=2&amp;img_url=http%3A%2F%2Fwww.hdwallpapers.in%2Fwalls%2Fabstract_color_background_picture_8016-wide.jp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images.yandex.ru/yandsearch?source=wiz&amp;uinfo=sw-1583-sh-778-fw-1358-fh-572-pd-1&amp;p=19&amp;text=%D1%81%D1%82%D1%80%D0%B5%D0%BA%D0%BE%D0%B7%D0%B0%20%D0%BA%D0%B0%D1%80%D1%82%D0%B8%D0%BD%D0%BA%D0%B8%20%D0%B4%D0%BB%D1%8F%20%D0%B4%D0%B5%D1%82%D0%B5%D0%B9&amp;noreask=1&amp;pos=596&amp;rpt=simage&amp;lr=2&amp;img_url=http%3A%2F%2Fadalin.mospsy.ru%2Fimg2%2Fz_41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583-sh-778-fw-1358-fh-572-pd-1&amp;p=6&amp;text=%D0%BD%D0%B5%D0%B1%D0%BE%20%D0%BA%D0%B0%D1%80%D1%82%D0%B8%D0%BD%D0%BA%D0%B8%20%D0%B4%D0%BB%D1%8F%20%D0%B4%D0%B5%D1%82%D0%B5%D0%B9&amp;noreask=1&amp;pos=195&amp;rpt=simage&amp;lr=2&amp;img_url=http%3A%2F%2Fwww.hdwallpapers.in%2Fwalls%2Fabstract_color_background_picture_8016-wide.jp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images.yandex.ru/yandsearch?source=wiz&amp;uinfo=sw-1583-sh-778-fw-1358-fh-572-pd-1&amp;p=19&amp;text=%D1%81%D1%82%D1%80%D0%B5%D0%BA%D0%BE%D0%B7%D0%B0%20%D0%BA%D0%B0%D1%80%D1%82%D0%B8%D0%BD%D0%BA%D0%B8%20%D0%B4%D0%BB%D1%8F%20%D0%B4%D0%B5%D1%82%D0%B5%D0%B9&amp;noreask=1&amp;pos=596&amp;rpt=simage&amp;lr=2&amp;img_url=http%3A%2F%2Fadalin.mospsy.ru%2Fimg2%2Fz_41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hyperlink" Target="http://images.yandex.ru/yandsearch?source=wiz&amp;text=%D0%BA%D0%B0%D1%80%D1%82%D0%B8%D0%BD%D0%BA%D0%B8%20%D1%81%D0%BE%D0%BB%D0%BD%D1%8B%D1%88%D0%BA%D0%B0%20%D0%B4%D0%BB%D1%8F%20%D0%B4%D0%B5%D1%82%D0%B5%D0%B9&amp;noreask=1&amp;pos=7&amp;rpt=simage&amp;lr=2&amp;uinfo=sw-1583-sh-778-fw-1358-fh-572-pd-1&amp;img_url=http%3A%2F%2Fimg-fotki.yandex.ru%2Fget%2F4700%2Ftatyana2q8-medvedeva.123%2F0_534c6_d5f14a3f_XL" TargetMode="External"/><Relationship Id="rId2" Type="http://schemas.openxmlformats.org/officeDocument/2006/relationships/hyperlink" Target="http://images.yandex.ru/yandsearch?source=wiz&amp;uinfo=sw-1583-sh-778-fw-1358-fh-572-pd-1&amp;p=4&amp;text=%D0%BF%D0%B5%D0%B9%D0%B7%D0%B0%D0%B6%20%D1%81%20%D0%BD%D0%B5%D0%B1%D0%BE%D0%BC%20%D0%BA%D0%B0%D1%80%D1%82%D0%B8%D0%BD%D0%BA%D0%B8%20%D0%B4%D0%BB%D1%8F%20%D0%B4%D0%B5%D1%82%D0%B5%D0%B9&amp;noreask=1&amp;pos=140&amp;rpt=simage&amp;lr=2&amp;img_url=http%3A%2F%2Fimg-fotki.yandex.ru%2Fget%2F5303%2Fdenik2058.9%2F0_5ed1e_6359661a_XL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gif"/><Relationship Id="rId5" Type="http://schemas.openxmlformats.org/officeDocument/2006/relationships/image" Target="../media/image5.png"/><Relationship Id="rId10" Type="http://schemas.openxmlformats.org/officeDocument/2006/relationships/hyperlink" Target="http://images.yandex.ru/yandsearch?source=wiz&amp;uinfo=sw-1583-sh-778-fw-1358-fh-572-pd-1&amp;p=3&amp;text=%D0%B1%D0%B0%D0%B1%D0%BE%D1%87%D0%BA%D0%B0%20%D0%BA%D0%B0%D1%80%D1%82%D0%B8%D0%BD%D0%BA%D0%B8%20%D0%B4%D0%BB%D1%8F%20%D0%B4%D0%B5%D1%82%D0%B5%D0%B9&amp;noreask=1&amp;pos=119&amp;rpt=simage&amp;lr=2&amp;img_url=http%3A%2F%2Fdl5.glitter-graphics.net%2Fpub%2F2089%2F2089585yp79n1s8d6.gif" TargetMode="External"/><Relationship Id="rId4" Type="http://schemas.openxmlformats.org/officeDocument/2006/relationships/hyperlink" Target="http://images.yandex.ru/yandsearch?source=wiz&amp;uinfo=sw-1583-sh-778-fw-1358-fh-572-pd-1&amp;p=19&amp;text=%D1%81%D1%82%D1%80%D0%B5%D0%BA%D0%BE%D0%B7%D0%B0%20%D0%BA%D0%B0%D1%80%D1%82%D0%B8%D0%BD%D0%BA%D0%B8%20%D0%B4%D0%BB%D1%8F%20%D0%B4%D0%B5%D1%82%D0%B5%D0%B9&amp;noreask=1&amp;pos=596&amp;rpt=simage&amp;lr=2&amp;img_url=http%3A%2F%2Fadalin.mospsy.ru%2Fimg2%2Fz_41.gif" TargetMode="Externa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5002/83012533.28d/0_8d869_b9e3fe9c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-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dalin.mospsy.ru/img2/z_41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  <a14:imgEffect>
                      <a14:brightnessContrast bright="-9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592288" cy="25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412776"/>
            <a:ext cx="50345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Гимнастика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глаз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933" y="530120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Следим за движениями стрекозы, бабочки – тренируем зрительные мышцы, снимаем напряжение и усталость зрительного аппарата.</a:t>
            </a:r>
            <a:endPara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10800000">
            <a:off x="6720206" y="5352055"/>
            <a:ext cx="2304256" cy="1368153"/>
          </a:xfrm>
          <a:prstGeom prst="halfFrame">
            <a:avLst>
              <a:gd name="adj1" fmla="val 3894"/>
              <a:gd name="adj2" fmla="val 3098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580526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втор: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Кулакова М.А,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читель-логопед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lm4.meta.ua/pic/0/61/76/poWy53fXm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8277" y="593020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8495" y="217509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Глазки солнцу улыбнутся,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Вниз посмотрят на траву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обратно в высоту.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img-fotki.yandex.ru/get/5906/enik2217.36/0_65388_4a71c88b_X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620"/>
            <a:ext cx="3725096" cy="2481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dalin.mospsy.ru/img2/z_41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  <a14:imgEffect>
                      <a14:brightnessContrast bright="-26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58" y="5220604"/>
            <a:ext cx="1656184" cy="1616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0.07222 L -0.11163 -0.8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-0.85162 L -0.06441 0.0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7245 L -0.01701 -0.86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-0.85162 L 0.03021 0.0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lm4.meta.ua/pic/0/61/76/poWy53fXm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6" y="0"/>
            <a:ext cx="91627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8276" y="59302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adalin.mospsy.ru/img2/z_4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brightnessContrast bright="-26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42" y="5121987"/>
            <a:ext cx="1656184" cy="1616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часики – глаза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Водят взгляд туда – сюда,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Ходят влево, ходят вправо,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устанут никогда.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81 -0.51805 L 0.44774 -0.5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28 -0.44444 L -0.44982 -0.4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81 -0.37106 L 0.43993 -0.37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93 -0.30787 L -0.45781 -0.3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lm4.meta.ua/pic/0/61/76/poWy53fXm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6" y="0"/>
            <a:ext cx="91627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8276" y="59302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adalin.mospsy.ru/img2/z_4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brightnessContrast bright="-26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277707" cy="2223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солнцем в жмурки поиграем: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Крепко глазки закрываем.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1-2-3-4-5,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 глазки открывать.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Жмуримся и открываем,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игру мы продолжаем.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316916.userapi.com/v316916217/8c18/xMp7mtba_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32440" y="59302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теперь посмотрим вдаль,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это времени не жаль,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вблизи и что вдали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Глазки рассмотреть должны.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402086">
            <a:off x="4210962" y="1542588"/>
            <a:ext cx="5037602" cy="41923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img-fotki.yandex.ru/get/4312/annaze63.9f/0_3a879_da8f72c9_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1000"/>
                    </a14:imgEffect>
                    <a14:imgEffect>
                      <a14:brightnessContrast bright="-5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4218">
            <a:off x="3909557" y="2814224"/>
            <a:ext cx="1229549" cy="1229549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8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0 C 0.004 -0.00856 0.00921 -0.01736 0.01667 -0.0206 C 0.02205 -0.03079 0.03021 -0.03866 0.03681 -0.04769 C 0.03924 -0.05093 0.04063 -0.05532 0.04271 -0.0588 C 0.04827 -0.06759 0.05608 -0.07546 0.06303 -0.08264 C 0.06563 -0.08912 0.07639 -0.10694 0.08212 -0.10949 C 0.08455 -0.11157 0.08681 -0.11389 0.08924 -0.11597 C 0.09428 -0.1206 0.08959 -0.12546 0.09758 -0.12847 C 0.1007 -0.13495 0.10435 -0.13472 0.10938 -0.13819 C 0.1132 -0.14491 0.11563 -0.14699 0.12136 -0.15069 C 0.12709 -0.1588 0.13455 -0.16551 0.14271 -0.16829 C 0.14636 -0.17546 0.15174 -0.17963 0.15712 -0.18403 C 0.1599 -0.19005 0.1665 -0.19954 0.17136 -0.20162 C 0.17414 -0.20694 0.17622 -0.20903 0.18091 -0.21111 C 0.19028 -0.22431 0.17709 -0.20718 0.19046 -0.21898 C 0.19393 -0.22199 0.19653 -0.22685 0.20001 -0.23009 C 0.20278 -0.23588 0.20435 -0.24051 0.20938 -0.24282 C 0.2106 -0.24444 0.21164 -0.24653 0.21303 -0.24769 C 0.21407 -0.24861 0.21563 -0.24815 0.21667 -0.24931 C 0.22778 -0.26204 0.21355 -0.25417 0.22969 -0.26042 C 0.23351 -0.26366 0.23733 -0.26644 0.24167 -0.26829 C 0.24358 -0.27037 0.24532 -0.27292 0.24758 -0.27454 C 0.24896 -0.27569 0.25105 -0.27477 0.25226 -0.27616 C 0.254 -0.27824 0.25417 -0.28218 0.25591 -0.28403 C 0.25869 -0.28704 0.26251 -0.28773 0.26546 -0.29051 C 0.26928 -0.29421 0.27848 -0.29838 0.27848 -0.29838 C 0.28247 -0.30625 0.29202 -0.31481 0.29879 -0.31898 C 0.30001 -0.32106 0.3007 -0.32384 0.30226 -0.32546 C 0.3033 -0.32662 0.30504 -0.32593 0.30591 -0.32708 C 0.30712 -0.3287 0.3073 -0.33148 0.30834 -0.33333 C 0.31216 -0.33935 0.32153 -0.34421 0.32726 -0.34606 C 0.33091 -0.34931 0.33386 -0.35486 0.33803 -0.35718 C 0.34063 -0.3588 0.34358 -0.35926 0.34636 -0.36042 C 0.35244 -0.36806 0.35591 -0.36991 0.36424 -0.37153 C 0.37362 -0.37963 0.38594 -0.38102 0.39636 -0.38565 C 0.40053 -0.39398 0.4073 -0.39444 0.41424 -0.39676 C 0.4283 -0.40833 0.41407 -0.39745 0.42379 -0.40324 C 0.42709 -0.40509 0.43334 -0.40949 0.43334 -0.40949 C 0.43699 -0.41736 0.44185 -0.41782 0.44758 -0.42222 C 0.45139 -0.42523 0.45417 -0.42824 0.45834 -0.43009 C 0.45903 -0.43171 0.45973 -0.43356 0.4606 -0.43495 C 0.46164 -0.43657 0.4632 -0.43773 0.46424 -0.43958 C 0.46893 -0.44815 0.47275 -0.45741 0.47848 -0.46505 C 0.48004 -0.47106 0.47917 -0.46852 0.48091 -0.47292 " pathEditMode="relative" ptsTypes="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lm4.meta.ua/pic/0/61/76/poWy53fXm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6" y="0"/>
            <a:ext cx="91627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8276" y="59302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adalin.mospsy.ru/img2/z_4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brightnessContrast bright="-26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76" y="3789040"/>
            <a:ext cx="1656184" cy="1616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глаза по кругу побежали,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Остановка, и опять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другую сторону бежать.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8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0174 -0.5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54838 C 0.20226 -0.54838 0.36858 -0.38866 0.36858 -0.19167 C 0.36858 0.00509 0.20226 0.16551 -0.00173 0.16551 C -0.2059 0.16551 -0.37153 0.00509 -0.37153 -0.19167 C -0.37153 -0.38866 -0.2059 -0.54838 -0.00173 -0.5483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54838 C 0.23802 -0.54838 0.4335 -0.36065 0.4335 -0.1287 C 0.4335 0.10347 0.23802 0.29167 -0.00174 0.29167 C -0.24167 0.29167 -0.43663 0.10347 -0.43663 -0.1287 C -0.43663 -0.36065 -0.24167 -0.54838 -0.00174 -0.54838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54838 C 0.22483 -0.54838 0.40972 -0.36736 0.40972 -0.14421 C 0.40972 0.07894 0.22483 0.25995 -0.00174 0.25995 C -0.22882 0.25995 -0.4132 0.07894 -0.4132 -0.14421 C -0.4132 -0.36736 -0.22882 -0.54838 -0.00174 -0.54838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54838 C 0.2316 -0.54838 0.4224 -0.37917 0.4224 -0.1706 C 0.4224 0.03796 0.2316 0.20764 -0.00173 0.20764 C -0.23576 0.20764 -0.42587 0.03796 -0.42587 -0.1706 C -0.42587 -0.37917 -0.23576 -0.54838 -0.00173 -0.54838 Z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lm4.meta.ua/pic/0/61/76/poWy53fXm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6" y="0"/>
            <a:ext cx="91627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8276" y="59302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adalin.mospsy.ru/img2/z_4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brightnessContrast bright="-26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39" y="2852936"/>
            <a:ext cx="1656185" cy="161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Ищем взглядом уголки,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бегали зрачки.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691 -0.4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1059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40851 0.3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2621 -0.44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poetryclub.com.ua/upload/poem_all/0029275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1"/>
            <a:ext cx="9144000" cy="6846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00808"/>
            <a:ext cx="5184576" cy="2736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Спасибо,</a:t>
            </a:r>
          </a:p>
          <a:p>
            <a:pPr algn="ctr"/>
            <a:r>
              <a:rPr lang="ru-RU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аши глазки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отдохнули!</a:t>
            </a:r>
            <a:endParaRPr lang="ru-RU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http://adalin.mospsy.ru/img2/z_4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brightnessContrast bright="-26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2628">
            <a:off x="260699" y="243561"/>
            <a:ext cx="2248372" cy="2194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5906/enik2217.36/0_65388_4a71c88b_X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1000"/>
                    </a14:imgEffect>
                    <a14:imgEffect>
                      <a14:brightnessContrast bright="16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83"/>
            <a:ext cx="2855861" cy="1902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104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4.tinypic.com/5076nsz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7166">
            <a:off x="5460929" y="897951"/>
            <a:ext cx="2765289" cy="2076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140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12</cp:revision>
  <dcterms:created xsi:type="dcterms:W3CDTF">2013-08-08T09:57:01Z</dcterms:created>
  <dcterms:modified xsi:type="dcterms:W3CDTF">2013-08-08T12:07:38Z</dcterms:modified>
</cp:coreProperties>
</file>