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EAEC-0D9E-495F-ADAA-729F57C5C074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1D77-4BD5-4DA5-B17F-A31D3B7B4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21D77-4BD5-4DA5-B17F-A31D3B7B45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1B5E-B2CA-4E21-9575-AE8B31165728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65527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Знакомство с понятием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«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Узор»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«Орнамент».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://img11.proshkolu.ru/content/media/pic/std/5000000/4386000/4385692-11d69fd026f9c27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248472" cy="437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513303"/>
            <a:ext cx="80378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«Волшебное 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шкатулка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1383742"/>
            <a:ext cx="4392488" cy="515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1600" y="332656"/>
            <a:ext cx="720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Чтобы хорошо учиться,</a:t>
            </a:r>
          </a:p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Надо очень много знать.</a:t>
            </a:r>
          </a:p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Каждый день шкатулку знаний</a:t>
            </a:r>
          </a:p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Непременно пополнять!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447459">
            <a:off x="2643285" y="2668608"/>
            <a:ext cx="64157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708458">
            <a:off x="1478392" y="2844168"/>
            <a:ext cx="6415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8000" b="1" cap="all" spc="0" dirty="0">
              <a:ln/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478444">
            <a:off x="7163415" y="2896198"/>
            <a:ext cx="6534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8000" b="1" cap="all" spc="0" dirty="0">
              <a:ln/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3892036">
            <a:off x="7461154" y="3637771"/>
            <a:ext cx="64157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115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8590468">
            <a:off x="1355168" y="3802059"/>
            <a:ext cx="64157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11500" b="1" cap="all" spc="0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admin\Desktop\0_56122_14a8f432_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665110"/>
            <a:ext cx="2448272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5094" y="323882"/>
            <a:ext cx="6548264" cy="114095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Узоры на посуде</a:t>
            </a:r>
            <a:endParaRPr lang="ru-RU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admin\Desktop\ba62626206n20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79" y="1499557"/>
            <a:ext cx="2011687" cy="20116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172b_21604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3717032"/>
            <a:ext cx="3689432" cy="2456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g-fotki.yandex.ru/get/4507/cem-cema.72/0_440f7_7a57bc52_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615628"/>
            <a:ext cx="2133516" cy="1860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lol54.ru/uploads/posts/2011-09/1315315111_00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3" y="1499557"/>
            <a:ext cx="2067743" cy="202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На одежде</a:t>
            </a:r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kudapoiti.info/img/11anagomes_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693" y="5086439"/>
            <a:ext cx="2171712" cy="1630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.mypage.ru/43ca21614dd63354db5070b8b7456957_b0ccb5022ee3f4ca12ab55a2f4b3a0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290519"/>
            <a:ext cx="1990725" cy="426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yousaytoo-us.s3-website-us-east-1.amazonaws.com/post_images/8c/17/34/7472285/remote_image_133871666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6997" y="1419098"/>
            <a:ext cx="1888791" cy="1414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media.nn.ru/data/ufiles/4/11/25/00/11250037.Sviter_s_ornamentom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3993695"/>
            <a:ext cx="2441916" cy="2566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borntoknit.typepad.com/.a/6a00d8341ff4d153ef0133ecc5b080970b-500wi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95457" y="2968829"/>
            <a:ext cx="1656184" cy="2049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stylishdogs.ru/modeli/Demi_l/NKDl-5/IMG_3902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6789" y="1556792"/>
            <a:ext cx="2524470" cy="22379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41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6046440" cy="129857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 интерьере</a:t>
            </a:r>
            <a:endParaRPr lang="ru-RU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0" name="Picture 4" descr="http://im7-tub-ru.yandex.net/i?id=619817200-4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6876256" y="4320794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mg.velvet.by/files/us/98/07_1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2088232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classicinteriorsessex.com/wp-content/uploads/2010/07/TAMIKA_01-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7543" y="3717032"/>
            <a:ext cx="4460093" cy="2985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.stroysezon.ru/upload/medialibrary/aec/aecd61b2f0158d5bb786a05f3d01a71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2921" y="1556793"/>
            <a:ext cx="3031913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hudsongoodsblog.com/wp-content/uploads/2009/12/couch-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934306"/>
            <a:ext cx="2433588" cy="16187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m-bizportal.ru/offers/img/8282_03.12.2010%2012:14:00_(1)_big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3766" y="3942607"/>
            <a:ext cx="1555668" cy="2018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15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13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82189" y="1433571"/>
            <a:ext cx="5786155" cy="40094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-конечная звезда 3"/>
          <p:cNvSpPr/>
          <p:nvPr/>
        </p:nvSpPr>
        <p:spPr>
          <a:xfrm rot="1841592">
            <a:off x="5246557" y="5443058"/>
            <a:ext cx="936104" cy="884891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19908348">
            <a:off x="1350587" y="924232"/>
            <a:ext cx="648072" cy="66173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 rot="21001508">
            <a:off x="4067944" y="701080"/>
            <a:ext cx="936104" cy="884891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 rot="722524">
            <a:off x="889593" y="2400413"/>
            <a:ext cx="936104" cy="884891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 rot="1264676">
            <a:off x="7098183" y="4942873"/>
            <a:ext cx="642010" cy="59344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 rot="1233746">
            <a:off x="7614436" y="2896080"/>
            <a:ext cx="1206371" cy="1036987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 rot="1495340">
            <a:off x="7110623" y="1557134"/>
            <a:ext cx="732686" cy="66173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 rot="1692261">
            <a:off x="5868144" y="207546"/>
            <a:ext cx="936104" cy="884891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 rot="20803769">
            <a:off x="1209827" y="4823887"/>
            <a:ext cx="1199686" cy="1148346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 rot="1264676">
            <a:off x="4841305" y="5815839"/>
            <a:ext cx="642010" cy="59344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 rot="20630339">
            <a:off x="3226423" y="5423522"/>
            <a:ext cx="642010" cy="59344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 rot="1264676">
            <a:off x="3433099" y="664196"/>
            <a:ext cx="642010" cy="593449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 rot="1495340">
            <a:off x="716871" y="3107443"/>
            <a:ext cx="732686" cy="66173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24847" y="2030697"/>
            <a:ext cx="64157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ru-RU" sz="11500" b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7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http://img11.proshkolu.ru/content/media/pic/std/5000000/4386000/4385692-11d69fd026f9c27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248472" cy="437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1608362153488803970027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305661">
            <a:off x="6629727" y="1153356"/>
            <a:ext cx="21431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dmin\Desktop\1608362153488803970027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294339" flipH="1">
            <a:off x="398911" y="1153356"/>
            <a:ext cx="21431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1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DA9B9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48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Узоры на посуде</vt:lpstr>
      <vt:lpstr>На одежде</vt:lpstr>
      <vt:lpstr>В интерьере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24</cp:revision>
  <dcterms:created xsi:type="dcterms:W3CDTF">2013-09-07T18:35:40Z</dcterms:created>
  <dcterms:modified xsi:type="dcterms:W3CDTF">2014-09-20T10:56:34Z</dcterms:modified>
</cp:coreProperties>
</file>