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8EAEC-0D9E-495F-ADAA-729F57C5C074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21D77-4BD5-4DA5-B17F-A31D3B7B4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1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21D77-4BD5-4DA5-B17F-A31D3B7B45F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A1B5E-B2CA-4E21-9575-AE8B31165728}" type="datetimeFigureOut">
              <a:rPr lang="ru-RU" smtClean="0"/>
              <a:pPr/>
              <a:t>20.09.2014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980728"/>
            <a:ext cx="655272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Знакомство с понятием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«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Узор»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и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«Орнамент». 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ru-RU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http://img11.proshkolu.ru/content/media/pic/std/5000000/4386000/4385692-11d69fd026f9c27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2132856"/>
            <a:ext cx="4248472" cy="437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1513303"/>
            <a:ext cx="80378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all" dirty="0" smtClean="0">
                <a:ln w="0"/>
                <a:solidFill>
                  <a:srgbClr val="FFC000"/>
                </a:solidFill>
                <a:effectLst>
                  <a:reflection blurRad="12700" stA="50000" endPos="50000" dist="5000" dir="5400000" sy="-100000" rotWithShape="0"/>
                </a:effectLst>
              </a:rPr>
              <a:t>«Волшебное солнышко»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шкатулка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9792" y="1383742"/>
            <a:ext cx="4392488" cy="515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71600" y="332656"/>
            <a:ext cx="7200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Чтобы хорошо учиться,</a:t>
            </a:r>
          </a:p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Надо очень много знать.</a:t>
            </a:r>
          </a:p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Каждый день шкатулку знаний</a:t>
            </a:r>
          </a:p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Непременно пополнять!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20447459">
            <a:off x="2643285" y="2668608"/>
            <a:ext cx="64157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115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  <a:endParaRPr lang="ru-RU" sz="115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9708458">
            <a:off x="1478392" y="2844168"/>
            <a:ext cx="64157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b="1" cap="all" spc="0" dirty="0" smtClean="0">
                <a:ln/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  <a:endParaRPr lang="ru-RU" sz="8000" b="1" cap="all" spc="0" dirty="0">
              <a:ln/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478444">
            <a:off x="7163415" y="2896198"/>
            <a:ext cx="65348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b="1" cap="all" spc="0" dirty="0" smtClean="0">
                <a:ln/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  <a:endParaRPr lang="ru-RU" sz="8000" b="1" cap="all" spc="0" dirty="0">
              <a:ln/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3892036">
            <a:off x="7461154" y="3637771"/>
            <a:ext cx="64157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115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  <a:endParaRPr lang="ru-RU" sz="115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8590468">
            <a:off x="1355168" y="3802059"/>
            <a:ext cx="64157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11500" b="1" cap="all" spc="0" dirty="0" smtClean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  <a:endParaRPr lang="ru-RU" sz="11500" b="1" cap="all" spc="0" dirty="0">
              <a:ln/>
              <a:solidFill>
                <a:schemeClr val="tx2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admin\Desktop\0_56122_14a8f432_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3665110"/>
            <a:ext cx="2448272" cy="2448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5094" y="323882"/>
            <a:ext cx="6548264" cy="1140952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Узоры на посуде</a:t>
            </a:r>
            <a:endParaRPr lang="ru-RU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074" name="Picture 2" descr="C:\Users\admin\Desktop\ba62626206n209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1879" y="1499557"/>
            <a:ext cx="2011687" cy="20116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esktop\172b_216041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3717032"/>
            <a:ext cx="3689432" cy="24561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img-fotki.yandex.ru/get/4507/cem-cema.72/0_440f7_7a57bc52_L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1615628"/>
            <a:ext cx="2133516" cy="18604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lol54.ru/uploads/posts/2011-09/1315315111_005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3" y="1499557"/>
            <a:ext cx="2067743" cy="20249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60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На одежде</a:t>
            </a:r>
            <a:endParaRPr lang="ru-RU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://www.kudapoiti.info/img/11anagomes_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7693" y="5086439"/>
            <a:ext cx="2171712" cy="16305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f.mypage.ru/43ca21614dd63354db5070b8b7456957_b0ccb5022ee3f4ca12ab55a2f4b3a08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1290519"/>
            <a:ext cx="1990725" cy="4267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yousaytoo-us.s3-website-us-east-1.amazonaws.com/post_images/8c/17/34/7472285/remote_image_133871666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6997" y="1419098"/>
            <a:ext cx="1888791" cy="14146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media.nn.ru/data/ufiles/4/11/25/00/11250037.Sviter_s_ornamentom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3993695"/>
            <a:ext cx="2441916" cy="2566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borntoknit.typepad.com/.a/6a00d8341ff4d153ef0133ecc5b080970b-500wi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95457" y="2968829"/>
            <a:ext cx="1656184" cy="20497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www.stylishdogs.ru/modeli/Demi_l/NKDl-5/IMG_3902.jp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26789" y="1556792"/>
            <a:ext cx="2524470" cy="22379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41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260648"/>
            <a:ext cx="6046440" cy="1298575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В интерьере</a:t>
            </a:r>
            <a:endParaRPr lang="ru-RU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100" name="Picture 4" descr="http://im7-tub-ru.yandex.net/i?id=619817200-45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6876256" y="4320794"/>
            <a:ext cx="1905000" cy="1428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mg.velvet.by/files/us/98/07_11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2088232" cy="2088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classicinteriorsessex.com/wp-content/uploads/2010/07/TAMIKA_01-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7543" y="3717032"/>
            <a:ext cx="4460093" cy="298528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www.stroysezon.ru/upload/medialibrary/aec/aecd61b2f0158d5bb786a05f3d01a718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52921" y="1556793"/>
            <a:ext cx="3031913" cy="20162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www.hudsongoodsblog.com/wp-content/uploads/2009/12/couch-2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1934306"/>
            <a:ext cx="2433588" cy="16187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http://m-bizportal.ru/offers/img/8282_03.12.2010%2012:14:00_(1)_big.jp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3766" y="3942607"/>
            <a:ext cx="1555668" cy="20188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15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13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82189" y="1433571"/>
            <a:ext cx="5786155" cy="40094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5-конечная звезда 3"/>
          <p:cNvSpPr/>
          <p:nvPr/>
        </p:nvSpPr>
        <p:spPr>
          <a:xfrm rot="1841592">
            <a:off x="5246557" y="5443058"/>
            <a:ext cx="936104" cy="88489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 rot="19908348">
            <a:off x="1350587" y="924232"/>
            <a:ext cx="648072" cy="661739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 rot="21001508">
            <a:off x="4067944" y="701080"/>
            <a:ext cx="936104" cy="884891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 rot="722524">
            <a:off x="889593" y="2400413"/>
            <a:ext cx="936104" cy="884891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 rot="1264676">
            <a:off x="7098183" y="4942873"/>
            <a:ext cx="642010" cy="593449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 rot="1233746">
            <a:off x="7614436" y="2896080"/>
            <a:ext cx="1206371" cy="1036987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 rot="1495340">
            <a:off x="7110623" y="1557134"/>
            <a:ext cx="732686" cy="661739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 rot="1692261">
            <a:off x="5868144" y="207546"/>
            <a:ext cx="936104" cy="884891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5-конечная звезда 12"/>
          <p:cNvSpPr/>
          <p:nvPr/>
        </p:nvSpPr>
        <p:spPr>
          <a:xfrm rot="20803769">
            <a:off x="1209827" y="4823887"/>
            <a:ext cx="1199686" cy="1148346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 rot="1264676">
            <a:off x="4841305" y="5815839"/>
            <a:ext cx="642010" cy="593449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 rot="20630339">
            <a:off x="3226423" y="5423522"/>
            <a:ext cx="642010" cy="593449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 rot="1264676">
            <a:off x="3433099" y="664196"/>
            <a:ext cx="642010" cy="593449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 rot="1495340">
            <a:off x="716871" y="3107443"/>
            <a:ext cx="732686" cy="661739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424847" y="2030697"/>
            <a:ext cx="64157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11500" b="1" cap="all" spc="0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  <a:endParaRPr lang="ru-RU" sz="11500" b="1" cap="all" spc="0" dirty="0">
              <a:ln/>
              <a:solidFill>
                <a:schemeClr val="bg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577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Спасибо за внимание!</a:t>
            </a:r>
            <a:endParaRPr lang="ru-RU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2" descr="http://img11.proshkolu.ru/content/media/pic/std/5000000/4386000/4385692-11d69fd026f9c27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1700808"/>
            <a:ext cx="4248472" cy="437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\Desktop\1608362153488803970027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3305661">
            <a:off x="6629727" y="1153356"/>
            <a:ext cx="214312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admin\Desktop\1608362153488803970027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294339" flipH="1">
            <a:off x="398911" y="1153356"/>
            <a:ext cx="214312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11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53734"/>
      </a:hlink>
      <a:folHlink>
        <a:srgbClr val="DA9B9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48</Words>
  <Application>Microsoft Office PowerPoint</Application>
  <PresentationFormat>Экран (4:3)</PresentationFormat>
  <Paragraphs>17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Узоры на посуде</vt:lpstr>
      <vt:lpstr>На одежде</vt:lpstr>
      <vt:lpstr>В интерьере</vt:lpstr>
      <vt:lpstr>Презентация PowerPoint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24</cp:revision>
  <dcterms:created xsi:type="dcterms:W3CDTF">2013-09-07T18:35:40Z</dcterms:created>
  <dcterms:modified xsi:type="dcterms:W3CDTF">2014-09-20T10:56:34Z</dcterms:modified>
</cp:coreProperties>
</file>