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EE77-128E-46FF-AAC9-566396D74D0E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ECA9-6AB8-4098-AA94-3E94CC0A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EE77-128E-46FF-AAC9-566396D74D0E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ECA9-6AB8-4098-AA94-3E94CC0A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EE77-128E-46FF-AAC9-566396D74D0E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ECA9-6AB8-4098-AA94-3E94CC0A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EE77-128E-46FF-AAC9-566396D74D0E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ECA9-6AB8-4098-AA94-3E94CC0A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EE77-128E-46FF-AAC9-566396D74D0E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ECA9-6AB8-4098-AA94-3E94CC0A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EE77-128E-46FF-AAC9-566396D74D0E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ECA9-6AB8-4098-AA94-3E94CC0A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EE77-128E-46FF-AAC9-566396D74D0E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ECA9-6AB8-4098-AA94-3E94CC0A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EE77-128E-46FF-AAC9-566396D74D0E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ECA9-6AB8-4098-AA94-3E94CC0A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EE77-128E-46FF-AAC9-566396D74D0E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ECA9-6AB8-4098-AA94-3E94CC0A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EE77-128E-46FF-AAC9-566396D74D0E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ECA9-6AB8-4098-AA94-3E94CC0A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EE77-128E-46FF-AAC9-566396D74D0E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ECA9-6AB8-4098-AA94-3E94CC0A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4EE77-128E-46FF-AAC9-566396D74D0E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9ECA9-6AB8-4098-AA94-3E94CC0AB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Единицы времени.</a:t>
            </a:r>
            <a:endParaRPr lang="ru-RU" dirty="0"/>
          </a:p>
        </p:txBody>
      </p:sp>
      <p:pic>
        <p:nvPicPr>
          <p:cNvPr id="6" name="Содержимое 5" descr="IMAGE0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276" y="1600200"/>
            <a:ext cx="633944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7931224" cy="65293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Что такое сутки?</a:t>
            </a:r>
            <a:br>
              <a:rPr lang="ru-RU" sz="4000" dirty="0" smtClean="0"/>
            </a:br>
            <a:r>
              <a:rPr lang="ru-RU" sz="4000" dirty="0" smtClean="0"/>
              <a:t>Сутки – это утро, день, вечер, ночь.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7" name="Содержимое 6" descr="IMAGE00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3043940" cy="4680520"/>
          </a:xfrm>
        </p:spPr>
      </p:pic>
      <p:pic>
        <p:nvPicPr>
          <p:cNvPr id="8" name="Содержимое 7" descr="IMAGE00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3138247" cy="4608512"/>
          </a:xfrm>
        </p:spPr>
      </p:pic>
      <p:sp>
        <p:nvSpPr>
          <p:cNvPr id="9" name="Прямоугольник 8"/>
          <p:cNvSpPr/>
          <p:nvPr/>
        </p:nvSpPr>
        <p:spPr>
          <a:xfrm>
            <a:off x="755576" y="1484784"/>
            <a:ext cx="33843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5" y="3933056"/>
            <a:ext cx="39604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412776"/>
            <a:ext cx="42484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вечер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3844944"/>
            <a:ext cx="39604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ночь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Покажи ночь ( день, вечер, утро). </a:t>
            </a:r>
            <a:endParaRPr lang="ru-RU" dirty="0"/>
          </a:p>
        </p:txBody>
      </p:sp>
      <p:pic>
        <p:nvPicPr>
          <p:cNvPr id="5" name="Содержимое 4" descr="IMAGE00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16967">
            <a:off x="912130" y="1599865"/>
            <a:ext cx="3138247" cy="4593857"/>
          </a:xfrm>
        </p:spPr>
      </p:pic>
      <p:pic>
        <p:nvPicPr>
          <p:cNvPr id="6" name="Содержимое 5" descr="IMAGE00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14729">
            <a:off x="5145530" y="1600200"/>
            <a:ext cx="304394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</a:t>
            </a:r>
            <a:r>
              <a:rPr lang="ru-RU" dirty="0" smtClean="0"/>
              <a:t>такое неделя?</a:t>
            </a:r>
            <a:br>
              <a:rPr lang="ru-RU" dirty="0" smtClean="0"/>
            </a:br>
            <a:r>
              <a:rPr lang="ru-RU" dirty="0" smtClean="0"/>
              <a:t>Неделя </a:t>
            </a:r>
            <a:r>
              <a:rPr lang="ru-RU" dirty="0" smtClean="0"/>
              <a:t>– это семь (7) дней</a:t>
            </a:r>
            <a:endParaRPr lang="ru-RU" dirty="0"/>
          </a:p>
        </p:txBody>
      </p:sp>
      <p:pic>
        <p:nvPicPr>
          <p:cNvPr id="4" name="Содержимое 3" descr="IMAGE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864"/>
            <a:ext cx="8229600" cy="33843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год?</a:t>
            </a:r>
            <a:br>
              <a:rPr lang="ru-RU" dirty="0" smtClean="0"/>
            </a:br>
            <a:r>
              <a:rPr lang="ru-RU" dirty="0" smtClean="0"/>
              <a:t>Год – это 4(четыре) времени года.</a:t>
            </a:r>
            <a:br>
              <a:rPr lang="ru-RU" dirty="0" smtClean="0"/>
            </a:br>
            <a:r>
              <a:rPr lang="ru-RU" dirty="0" smtClean="0"/>
              <a:t>Год – это 12 месяцев. </a:t>
            </a:r>
            <a:endParaRPr lang="ru-RU" dirty="0"/>
          </a:p>
        </p:txBody>
      </p:sp>
      <p:pic>
        <p:nvPicPr>
          <p:cNvPr id="6" name="Содержимое 5" descr="IMAGE0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2581" y="1844824"/>
            <a:ext cx="6778837" cy="44644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Единицы времени.</vt:lpstr>
      <vt:lpstr>Что такое сутки? Сутки – это утро, день, вечер, ночь. </vt:lpstr>
      <vt:lpstr>Покажи ночь ( день, вечер, утро). </vt:lpstr>
      <vt:lpstr>  Что такое неделя? Неделя – это семь (7) дней</vt:lpstr>
      <vt:lpstr>Что такое год? Год – это 4(четыре) времени года. Год – это 12 месяцев. </vt:lpstr>
    </vt:vector>
  </TitlesOfParts>
  <Company>SCHOOL52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Единицы времени.</dc:title>
  <dc:creator>user</dc:creator>
  <cp:lastModifiedBy>user</cp:lastModifiedBy>
  <cp:revision>10</cp:revision>
  <dcterms:created xsi:type="dcterms:W3CDTF">2012-02-29T08:22:39Z</dcterms:created>
  <dcterms:modified xsi:type="dcterms:W3CDTF">2013-02-13T03:50:13Z</dcterms:modified>
</cp:coreProperties>
</file>