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5"/>
  </p:notesMasterIdLst>
  <p:sldIdLst>
    <p:sldId id="258" r:id="rId2"/>
    <p:sldId id="259" r:id="rId3"/>
    <p:sldId id="261" r:id="rId4"/>
  </p:sldIdLst>
  <p:sldSz cx="9144000" cy="6858000" type="screen4x3"/>
  <p:notesSz cx="6858000" cy="9144000"/>
  <p:custDataLst>
    <p:tags r:id="rId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192C"/>
    <a:srgbClr val="222258"/>
    <a:srgbClr val="031F37"/>
    <a:srgbClr val="19193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FAF48-687F-4C36-B8DA-CBF11FCA7546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59EF5-ECE5-46C3-B1C7-ECA9CFCC5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2130425"/>
            <a:ext cx="6500858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3886200"/>
            <a:ext cx="5429288" cy="1752600"/>
          </a:xfrm>
          <a:solidFill>
            <a:schemeClr val="bg1">
              <a:lumMod val="95000"/>
              <a:alpha val="50000"/>
            </a:schemeClr>
          </a:solidFill>
        </p:spPr>
        <p:txBody>
          <a:bodyPr/>
          <a:lstStyle>
            <a:lvl1pPr marL="0" indent="0" algn="ctr">
              <a:buNone/>
              <a:defRPr b="1" i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8082" y="274638"/>
            <a:ext cx="132871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000232" y="274638"/>
            <a:ext cx="52864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69" y="4406900"/>
            <a:ext cx="642304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71669" y="2906713"/>
            <a:ext cx="6423043" cy="1500187"/>
          </a:xfrm>
        </p:spPr>
        <p:txBody>
          <a:bodyPr anchor="b"/>
          <a:lstStyle>
            <a:lvl1pPr marL="0" indent="0">
              <a:buNone/>
              <a:defRPr sz="2000" b="1" i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28794" y="1600200"/>
            <a:ext cx="328614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86380" y="1600200"/>
            <a:ext cx="34004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5984" y="1535113"/>
            <a:ext cx="31432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285984" y="2174875"/>
            <a:ext cx="31432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00694" y="1535113"/>
            <a:ext cx="318610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500694" y="2174875"/>
            <a:ext cx="318610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73050"/>
            <a:ext cx="229393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273050"/>
            <a:ext cx="428628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14546" y="1435100"/>
            <a:ext cx="229393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6062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86062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86062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9296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71670" y="1500174"/>
            <a:ext cx="6858048" cy="4625989"/>
          </a:xfrm>
          <a:prstGeom prst="rect">
            <a:avLst/>
          </a:prstGeom>
          <a:solidFill>
            <a:schemeClr val="accent1">
              <a:lumMod val="20000"/>
              <a:lumOff val="80000"/>
              <a:alpha val="24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chemeClr val="accent1">
                <a:tint val="66000"/>
                <a:satMod val="160000"/>
                <a:alpha val="79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000504"/>
            <a:ext cx="1736207" cy="2533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4000504"/>
            <a:ext cx="1781176" cy="2599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571480"/>
            <a:ext cx="1638300" cy="2390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571480"/>
            <a:ext cx="1736207" cy="2533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Documents and Settings\Admin\Мои документы\Мои рисунки\предлог урок\e2b4d9581651t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flipH="1">
            <a:off x="0" y="0"/>
            <a:ext cx="1229164" cy="1229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C:\Documents and Settings\Admin\Мои документы\Мои рисунки\предлог урок\e2b4d9581651t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919864" y="5633864"/>
            <a:ext cx="1224136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C:\Documents and Settings\Admin\Мои документы\Мои рисунки\предлог урок\e2b4d9581651t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929454" y="4643446"/>
            <a:ext cx="1224136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C:\Documents and Settings\Admin\Мои документы\Мои рисунки\предлог урок\e2b4d9581651t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 flipH="1">
            <a:off x="714347" y="642918"/>
            <a:ext cx="1371291" cy="1371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1.32084E-6 L 0.85834 1.32084E-6 " pathEditMode="relative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3368 0.00602 L 0.83368 0.8033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84 0.01041 L -0.83264 0.0208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1684 0.02545 L -0.81684 -0.7929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75 -0.00023 L -0.6842 -0.0002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6945 1.32084E-6 L -0.66945 -0.51423 " pathEditMode="relative" ptsTypes="AA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5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03146 L 0.64688 0.0312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5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688 0.03122 L 0.64375 0.5926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1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C:\Documents and Settings\Admin\Мои документы\Мои рисунки\предлог урок\e2b4d9581651t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flipH="1">
            <a:off x="3714743" y="58108"/>
            <a:ext cx="1600755" cy="1299190"/>
          </a:xfrm>
          <a:prstGeom prst="hexagon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C:\Documents and Settings\Admin\Мои документы\Мои рисунки\предлог урок\e2b4d9581651t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594247" y="2628000"/>
            <a:ext cx="1549753" cy="1301065"/>
          </a:xfrm>
          <a:prstGeom prst="hexagon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C:\Documents and Settings\Admin\Мои документы\Мои рисунки\предлог урок\e2b4d9581651t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 flipH="1">
            <a:off x="-1" y="2500306"/>
            <a:ext cx="1640703" cy="1312302"/>
          </a:xfrm>
          <a:prstGeom prst="hexagon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C:\Documents and Settings\Admin\Мои документы\Мои рисунки\предлог урок\e2b4d9581651t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7643834" y="5572141"/>
            <a:ext cx="1500166" cy="1227064"/>
          </a:xfrm>
          <a:prstGeom prst="hexagon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C:\Documents and Settings\Admin\Мои документы\Мои рисунки\предлог урок\e2b4d9581651t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 flipH="1">
            <a:off x="0" y="58795"/>
            <a:ext cx="1619672" cy="1298503"/>
          </a:xfrm>
          <a:prstGeom prst="hexagon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 descr="C:\Documents and Settings\Admin\Мои документы\Мои рисунки\предлог урок\e2b4d9581651t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43245" y="58108"/>
            <a:ext cx="1600755" cy="1370628"/>
          </a:xfrm>
          <a:prstGeom prst="hexagon">
            <a:avLst>
              <a:gd name="adj" fmla="val 29105"/>
              <a:gd name="vf" fmla="val 115470"/>
            </a:avLst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2" descr="C:\Documents and Settings\Admin\Мои документы\Мои рисунки\предлог урок\e2b4d9581651t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 flipH="1">
            <a:off x="0" y="5500703"/>
            <a:ext cx="1500166" cy="1269996"/>
          </a:xfrm>
          <a:prstGeom prst="hexagon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3486E-6 L 0.00885 0.79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3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5 0.7932 L 0.00104 0.0062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70507E-6 L -0.81007 0.0101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5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82211E-6 L 1.00799 -0.0104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4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44506E-6 L -0.85052 -0.79736 " pathEditMode="relative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-0.00393 L 1.01667 0.9990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4" y="5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5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5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33727E-6 L -0.83472 0.80777 " pathEditMode="relative" ptsTypes="AA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50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2153 L 1.03541 -0.9437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" y="-4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1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блако 17"/>
          <p:cNvSpPr/>
          <p:nvPr/>
        </p:nvSpPr>
        <p:spPr>
          <a:xfrm>
            <a:off x="4000496" y="6215082"/>
            <a:ext cx="1000132" cy="285752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лако 9"/>
          <p:cNvSpPr/>
          <p:nvPr/>
        </p:nvSpPr>
        <p:spPr>
          <a:xfrm>
            <a:off x="3000364" y="4143380"/>
            <a:ext cx="2928958" cy="571504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блако 16"/>
          <p:cNvSpPr/>
          <p:nvPr/>
        </p:nvSpPr>
        <p:spPr>
          <a:xfrm>
            <a:off x="7643834" y="3571876"/>
            <a:ext cx="1071538" cy="285752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блако 14"/>
          <p:cNvSpPr/>
          <p:nvPr/>
        </p:nvSpPr>
        <p:spPr>
          <a:xfrm>
            <a:off x="0" y="3786190"/>
            <a:ext cx="1357290" cy="285752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блако 15"/>
          <p:cNvSpPr/>
          <p:nvPr/>
        </p:nvSpPr>
        <p:spPr>
          <a:xfrm>
            <a:off x="4000496" y="1142984"/>
            <a:ext cx="1143008" cy="357190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8" name="Picture 4" descr="C:\Documents and Settings\Admin\Мои документы\Мои рисунки\Организатор клипов (Microsoft)\j043687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357554" y="2214554"/>
            <a:ext cx="2178928" cy="2137556"/>
          </a:xfrm>
          <a:prstGeom prst="rect">
            <a:avLst/>
          </a:prstGeom>
          <a:noFill/>
        </p:spPr>
      </p:pic>
      <p:pic>
        <p:nvPicPr>
          <p:cNvPr id="11" name="Picture 4" descr="C:\Documents and Settings\Admin\Мои документы\Мои рисунки\Организатор клипов (Microsoft)\j043687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57158" y="2428868"/>
            <a:ext cx="694507" cy="1509095"/>
          </a:xfrm>
          <a:prstGeom prst="rect">
            <a:avLst/>
          </a:prstGeom>
          <a:noFill/>
        </p:spPr>
      </p:pic>
      <p:pic>
        <p:nvPicPr>
          <p:cNvPr id="12" name="Picture 4" descr="C:\Documents and Settings\Admin\Мои документы\Мои рисунки\Организатор клипов (Microsoft)\j0436872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715272" y="2643182"/>
            <a:ext cx="813079" cy="1043608"/>
          </a:xfrm>
          <a:prstGeom prst="rect">
            <a:avLst/>
          </a:prstGeom>
          <a:noFill/>
        </p:spPr>
      </p:pic>
      <p:pic>
        <p:nvPicPr>
          <p:cNvPr id="13" name="Picture 4" descr="C:\Documents and Settings\Admin\Мои документы\Мои рисунки\Организатор клипов (Microsoft)\j0436872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214810" y="357166"/>
            <a:ext cx="764089" cy="980728"/>
          </a:xfrm>
          <a:prstGeom prst="rect">
            <a:avLst/>
          </a:prstGeom>
          <a:noFill/>
        </p:spPr>
      </p:pic>
      <p:pic>
        <p:nvPicPr>
          <p:cNvPr id="14" name="Picture 4" descr="C:\Documents and Settings\Admin\Мои документы\Мои рисунки\Организатор клипов (Microsoft)\j0436872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286248" y="5357826"/>
            <a:ext cx="463948" cy="1008112"/>
          </a:xfrm>
          <a:prstGeom prst="rect">
            <a:avLst/>
          </a:prstGeom>
          <a:noFill/>
        </p:spPr>
      </p:pic>
      <p:pic>
        <p:nvPicPr>
          <p:cNvPr id="21" name="Picture 2" descr="C:\Documents and Settings\Admin\Мои документы\Мои рисунки\предлог урок\e2b4d9581651t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 flipH="1">
            <a:off x="4143372" y="214290"/>
            <a:ext cx="1509904" cy="1087130"/>
          </a:xfrm>
          <a:prstGeom prst="star7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" descr="C:\Documents and Settings\Admin\Мои документы\Мои рисунки\предлог урок\e2b4d9581651t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571868" y="142852"/>
            <a:ext cx="1509904" cy="1087130"/>
          </a:xfrm>
          <a:prstGeom prst="star7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Овал 18"/>
          <p:cNvSpPr/>
          <p:nvPr/>
        </p:nvSpPr>
        <p:spPr>
          <a:xfrm>
            <a:off x="7572396" y="2357430"/>
            <a:ext cx="357190" cy="428628"/>
          </a:xfrm>
          <a:prstGeom prst="ellipse">
            <a:avLst/>
          </a:prstGeom>
          <a:solidFill>
            <a:srgbClr val="0219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04256E-6 C 0.23559 2.04256E-6 0.42812 0.18714 0.42812 0.41753 C 0.42812 0.6477 0.23559 0.83507 3.88889E-6 0.83507 C -0.23559 0.83507 -0.42691 0.6477 -0.42691 0.41753 C -0.42691 0.18714 -0.23559 2.04256E-6 3.88889E-6 2.04256E-6 Z " pathEditMode="relative" rAng="0" ptsTypes="fffff">
                                      <p:cBhvr>
                                        <p:cTn id="1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4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2 2.04256E-6 L -0.07152 2.04256E-6 L -0.15487 0.01943 L -0.24445 0.05621 L -0.32778 0.1189 L -0.39775 0.20402 L -0.43941 0.29701 L -0.45643 0.37566 L -0.45539 0.46241 L -0.43577 0.54753 L -0.39896 0.63104 L -0.33525 0.70946 L -0.24931 0.77862 L -0.15261 0.81887 L -0.06424 0.83622 L 0.0316 0.83298 L 0.1224 0.81055 L 0.2033 0.77515 L 0.27935 0.71131 L 0.35053 0.62271 L 0.38872 0.53134 L 0.40348 0.45431 L 0.4007 0.35785 L 0.37744 0.26949 L 0.35053 0.2216 L 0.31129 0.15868 L 0.25851 0.10594 L 0.18872 0.05297 L 0.1224 0.02567 L 0.03646 0.00486 L -0.03334 -0.00324 " pathEditMode="relative" rAng="0" ptsTypes="AAAAAAAAAAAAAAAAAAAAAAAAAAAAAAA">
                                      <p:cBhvr>
                                        <p:cTn id="2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b293e2bb4677824be5f5293155ded7d9c0cba9c4"/>
</p:tagLst>
</file>

<file path=ppt/theme/theme1.xml><?xml version="1.0" encoding="utf-8"?>
<a:theme xmlns:a="http://schemas.openxmlformats.org/drawingml/2006/main" name="30008315">
  <a:themeElements>
    <a:clrScheme name="Другая 1">
      <a:dk1>
        <a:srgbClr val="008080"/>
      </a:dk1>
      <a:lt1>
        <a:srgbClr val="FFFFFF"/>
      </a:lt1>
      <a:dk2>
        <a:srgbClr val="009999"/>
      </a:dk2>
      <a:lt2>
        <a:srgbClr val="FFFFFF"/>
      </a:lt2>
      <a:accent1>
        <a:srgbClr val="009E9A"/>
      </a:accent1>
      <a:accent2>
        <a:srgbClr val="00B8B4"/>
      </a:accent2>
      <a:accent3>
        <a:srgbClr val="B8B8CA"/>
      </a:accent3>
      <a:accent4>
        <a:srgbClr val="DADADA"/>
      </a:accent4>
      <a:accent5>
        <a:srgbClr val="9BFFFF"/>
      </a:accent5>
      <a:accent6>
        <a:srgbClr val="00D7D2"/>
      </a:accent6>
      <a:hlink>
        <a:srgbClr val="99CCFF"/>
      </a:hlink>
      <a:folHlink>
        <a:srgbClr val="FFFF99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30008315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metodist</dc:creator>
  <cp:lastModifiedBy>Антонина</cp:lastModifiedBy>
  <cp:revision>57</cp:revision>
  <dcterms:created xsi:type="dcterms:W3CDTF">2011-08-03T07:52:40Z</dcterms:created>
  <dcterms:modified xsi:type="dcterms:W3CDTF">2012-11-12T16:07:06Z</dcterms:modified>
</cp:coreProperties>
</file>