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1" r:id="rId2"/>
    <p:sldId id="271" r:id="rId3"/>
    <p:sldId id="259" r:id="rId4"/>
    <p:sldId id="293" r:id="rId5"/>
    <p:sldId id="265" r:id="rId6"/>
    <p:sldId id="274" r:id="rId7"/>
    <p:sldId id="267" r:id="rId8"/>
    <p:sldId id="275" r:id="rId9"/>
    <p:sldId id="276" r:id="rId10"/>
    <p:sldId id="279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40" d="100"/>
          <a:sy n="40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9A0E-FE1A-4EC9-8658-AA52FD61503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7C81E-5A21-4E88-BB96-CCF5B4EE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7C81E-5A21-4E88-BB96-CCF5B4EE9E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здуш шар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971800" y="332656"/>
            <a:ext cx="6172200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Здоровье сберегающие технологии в логопедической работе</a:t>
            </a:r>
            <a:r>
              <a:rPr kumimoji="0" lang="ru-RU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Логопед:  Лучкина Елена Валерьевна.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01286"/>
            <a:ext cx="734481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данным НИИ гигиены и охраны здоровья детей и подростков РАМН  в последние 10 лет наблюдается неблагоприятная тенденция в изменении показателей здоровья подрастающего поколения. За этот период количество детей с хронической патологией увеличилось в 2 раза  (с 11,8% до 26,9%), а количество детей, не имеющих отклонений в состоянии здоровья, снизилось в 3 раза (до 5-6%)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неудовлетворительное  состояние окружающей среды,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деформацией семейных отношений,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недостатками в работе лечебно-профилактических учреждении.</a:t>
            </a:r>
          </a:p>
        </p:txBody>
      </p:sp>
    </p:spTree>
  </p:cSld>
  <p:clrMapOvr>
    <a:masterClrMapping/>
  </p:clrMapOvr>
  <p:transition advClick="0">
    <p:dissolv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Логоритмика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Логоритмика</a:t>
            </a:r>
            <a:r>
              <a:rPr lang="ru-RU" b="1" dirty="0" smtClean="0"/>
              <a:t>. </a:t>
            </a:r>
            <a:r>
              <a:rPr lang="ru-RU" b="1" dirty="0" err="1" smtClean="0"/>
              <a:t>Логоритмические</a:t>
            </a:r>
            <a:r>
              <a:rPr lang="ru-RU" b="1" dirty="0" smtClean="0"/>
              <a:t> упражнения без музыкального сопровождения Е.А. </a:t>
            </a:r>
            <a:r>
              <a:rPr lang="ru-RU" b="1" dirty="0" err="1" smtClean="0"/>
              <a:t>Алябьевой</a:t>
            </a:r>
            <a:r>
              <a:rPr lang="ru-RU" b="1" dirty="0" smtClean="0"/>
              <a:t> нормализуют темп и ритм речи, развивают словарный запас, автоматизируют звукопроизношение. «Рассказывание» стихов с помощью рук неизменно вызывает у детей живой интерес, повышают эмоциональный тонус. Логопедическая ритмика по методике А.Я. Мухиной (эвритмия), предполагающая </a:t>
            </a:r>
            <a:r>
              <a:rPr lang="ru-RU" b="1" dirty="0" err="1" smtClean="0"/>
              <a:t>пропевание</a:t>
            </a:r>
            <a:r>
              <a:rPr lang="ru-RU" b="1" dirty="0" smtClean="0"/>
              <a:t> звуков в сочетании с движением, воздействует на морально-психологическую и сенсомоторную сферу ребёнка.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Алфавит телодвижений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Алфавит телодвижений. Показ букв с помощью движения рук, ног, наклонов туловища и головы, полуприседаний, приседаний. Улучшаются показатели двигательной сферы, осанка, возрастают показатели двигательной памяти и фонематического слуха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Использованы ресурсы интернета: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поисковой   системы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унья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620688"/>
            <a:ext cx="46085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Здоровье сберегающие технологии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Биоэнергопластика</a:t>
            </a:r>
            <a:r>
              <a:rPr lang="ru-RU" dirty="0" smtClean="0"/>
              <a:t>,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Мимическая гимнастика, артикуляционная гимнастика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492896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Мелкая моторика, </a:t>
            </a:r>
            <a:r>
              <a:rPr lang="ru-RU" dirty="0" err="1" smtClean="0"/>
              <a:t>кинезеология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132856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над дыханием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661248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логоритмика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365104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зрения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445224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Хромотерапия</a:t>
            </a:r>
            <a:r>
              <a:rPr lang="ru-RU" sz="1400" dirty="0" smtClean="0"/>
              <a:t>, </a:t>
            </a:r>
            <a:r>
              <a:rPr lang="ru-RU" sz="1400" dirty="0" err="1" smtClean="0"/>
              <a:t>аромотерапия</a:t>
            </a:r>
            <a:r>
              <a:rPr lang="ru-RU" dirty="0" smtClean="0"/>
              <a:t>, </a:t>
            </a:r>
            <a:r>
              <a:rPr lang="ru-RU" sz="1400" dirty="0" smtClean="0"/>
              <a:t>музыкотерапия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16016" y="15567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051720" y="1556792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88224" y="162880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835696" y="1556792"/>
            <a:ext cx="194421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259632" y="1556792"/>
            <a:ext cx="2808312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0152" y="1556792"/>
            <a:ext cx="72008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995936" y="1628800"/>
            <a:ext cx="14401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Работа над дыханием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08511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положительно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влияет на обменные процессы, играющие важную роль в кровоснабжении, в том числе и легочной ткани;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-способствует восстановлению нарушенных в ходе болезни нервных регуляций со стороны центральной нервной системы;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-улучшает дренажную функцию бронхов;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-восстанавливает нарушенное носовое дыхание;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-устраняет некоторые морфологические изменения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бронхолегочной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системе (спайки,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слипчатые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процессы);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-способствует рассасыванию воспалительных образований, расправлению сморщенных участков --легочной ткани, восстановлению нормального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лимфоснабжения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устранению местных застойных явлений;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-налаживает нарушенные функции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сердечно-сосудистой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системы, укрепляет весь аппарат кровообращения;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-исправляет развившиеся в процессе заболевания различные деформации грудной клетки и позвоночника;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-повышает общую сопротивляемость организма, его тонус, оздоровляет нервно-психическое состояние у больных.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Комплексное лечебное воздействие</a:t>
            </a:r>
            <a:endParaRPr lang="ru-RU" dirty="0"/>
          </a:p>
        </p:txBody>
      </p:sp>
    </p:spTree>
  </p:cSld>
  <p:clrMapOvr>
    <a:masterClrMapping/>
  </p:clrMapOvr>
  <p:transition spd="slow">
    <p:circle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Су </a:t>
            </a:r>
            <a:r>
              <a:rPr lang="ru-RU" dirty="0" err="1" smtClean="0">
                <a:solidFill>
                  <a:srgbClr val="FF0000"/>
                </a:solidFill>
              </a:rPr>
              <a:t>Джок</a:t>
            </a:r>
            <a:r>
              <a:rPr lang="ru-RU" dirty="0" smtClean="0">
                <a:solidFill>
                  <a:srgbClr val="FF0000"/>
                </a:solidFill>
              </a:rPr>
              <a:t> 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Стимуляция высокоактивных точек соответствия всем органам и системам, расположенных на кистях рук и стопах. Воздействие на точки стоп осуществляется во время хождения по ребристым дорожкам, коврикам с пуговицами и т.д.</a:t>
            </a:r>
          </a:p>
          <a:p>
            <a:r>
              <a:rPr lang="ru-RU" sz="2400" dirty="0" smtClean="0"/>
              <a:t> На коррекционных занятиях происходит стимулирование активных точек, расположенных на пальцах рук при помощи различных приспособлений (шарики, массажные мячики, грецкие орехи, колючие валики). Эффективен и ручной массаж пальцев. Особенно важно воздействовать на большой палец, отвечающий за голову человека.</a:t>
            </a:r>
          </a:p>
          <a:p>
            <a:r>
              <a:rPr lang="ru-RU" sz="2400" dirty="0" smtClean="0"/>
              <a:t> В Японии массаж пальцев проводят во всех дошкольных учреждениях, начиная с 2 лет.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2411760" y="404664"/>
            <a:ext cx="6598568" cy="5976664"/>
          </a:xfrm>
        </p:spPr>
        <p:txBody>
          <a:bodyPr>
            <a:noAutofit/>
          </a:bodyPr>
          <a:lstStyle/>
          <a:p>
            <a:pPr marL="274638" indent="441325" algn="l" eaLnBrk="1" hangingPunct="1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Кинезиология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наука о развитии умственных способностей и физического здоровья через определенные двигательные упражнения. Эти упражнения позволяют создать новые нейронные сети и улучшить межполушарное взаимодействие, которое является основой развития интеллекта, а значит развивают интеллект, внимание, память, мышление, речь.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Мимическая </a:t>
            </a:r>
            <a:r>
              <a:rPr lang="ru-RU" dirty="0" err="1" smtClean="0"/>
              <a:t>гимнатика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700808"/>
            <a:ext cx="4032448" cy="432048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способствует коммуникации, эмоциональному развитию, </a:t>
            </a:r>
            <a:r>
              <a:rPr lang="ru-RU" b="1" i="1" dirty="0" err="1" smtClean="0"/>
              <a:t>раскрепощённости</a:t>
            </a:r>
            <a:r>
              <a:rPr lang="ru-RU" b="1" i="1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Руслан\Desktop\презентации фоны мульт\мимическая гимн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9144000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Упражнения для профилактики зрения.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5841" name="Picture 1" descr="C:\Users\Руслан\Desktop\дядя володя\IMG_2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08720"/>
            <a:ext cx="4139952" cy="3105174"/>
          </a:xfrm>
          <a:prstGeom prst="rect">
            <a:avLst/>
          </a:prstGeom>
          <a:noFill/>
        </p:spPr>
      </p:pic>
      <p:pic>
        <p:nvPicPr>
          <p:cNvPr id="35842" name="Picture 2" descr="C:\Users\Руслан\Desktop\дядя володя\IMG_2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830" y="3905672"/>
            <a:ext cx="3936170" cy="2952328"/>
          </a:xfrm>
          <a:prstGeom prst="rect">
            <a:avLst/>
          </a:prstGeom>
          <a:noFill/>
        </p:spPr>
      </p:pic>
      <p:pic>
        <p:nvPicPr>
          <p:cNvPr id="35843" name="Picture 3" descr="C:\Users\Руслан\Desktop\дядя володя\IMG_27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4464">
            <a:off x="4760156" y="1343342"/>
            <a:ext cx="4128178" cy="3096344"/>
          </a:xfrm>
          <a:prstGeom prst="rect">
            <a:avLst/>
          </a:prstGeom>
          <a:noFill/>
        </p:spPr>
      </p:pic>
      <p:pic>
        <p:nvPicPr>
          <p:cNvPr id="35844" name="Picture 4" descr="C:\Users\Руслан\Desktop\дядя володя\IMG_2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85674">
            <a:off x="853730" y="3567481"/>
            <a:ext cx="441619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Биоэнергопластика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987280" cy="37470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содружественное</a:t>
            </a:r>
            <a:r>
              <a:rPr lang="ru-RU" b="1" dirty="0" smtClean="0"/>
              <a:t> взаимодействие руки и языка. Для более успешного восприятия материала используется «Театр пальчиков и языка». Эти упражнения могут чередоваться с массажем или заменять его.</a:t>
            </a:r>
          </a:p>
          <a:p>
            <a:endParaRPr lang="ru-RU" dirty="0"/>
          </a:p>
        </p:txBody>
      </p:sp>
      <p:pic>
        <p:nvPicPr>
          <p:cNvPr id="2051" name="Picture 3" descr="C:\Users\Руслан\Desktop\презентации фоны мульт\1321492588_3npyfjci5u1ol9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4824" y="2869122"/>
            <a:ext cx="2999176" cy="39888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/>
          <a:lstStyle/>
          <a:p>
            <a:pPr algn="ctr"/>
            <a:r>
              <a:rPr lang="ru-RU" i="1" dirty="0" smtClean="0"/>
              <a:t>Пальчиковый театр</a:t>
            </a:r>
            <a:endParaRPr lang="ru-RU" i="1" dirty="0"/>
          </a:p>
        </p:txBody>
      </p:sp>
      <p:pic>
        <p:nvPicPr>
          <p:cNvPr id="20482" name="Picture 2" descr="http://vse.kz/uploads/monthly_02_2012/post-381978-0-07951500-1329104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73017"/>
            <a:ext cx="5962972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450</TotalTime>
  <Words>470</Words>
  <Application>Microsoft Office PowerPoint</Application>
  <PresentationFormat>Экран (4:3)</PresentationFormat>
  <Paragraphs>58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Работа над дыханием</vt:lpstr>
      <vt:lpstr>Су Джок терапия</vt:lpstr>
      <vt:lpstr>Слайд 5</vt:lpstr>
      <vt:lpstr>Мимическая гимнатика</vt:lpstr>
      <vt:lpstr>Упражнения для профилактики зрения. </vt:lpstr>
      <vt:lpstr>Биоэнергопластика</vt:lpstr>
      <vt:lpstr>Пальчиковый театр</vt:lpstr>
      <vt:lpstr> Логоритмика</vt:lpstr>
      <vt:lpstr> Алфавит телодвижений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в логопедической работе</dc:title>
  <dc:creator>Руслан</dc:creator>
  <cp:lastModifiedBy>User</cp:lastModifiedBy>
  <cp:revision>63</cp:revision>
  <dcterms:created xsi:type="dcterms:W3CDTF">2012-02-17T08:27:18Z</dcterms:created>
  <dcterms:modified xsi:type="dcterms:W3CDTF">2013-08-01T17:50:38Z</dcterms:modified>
</cp:coreProperties>
</file>