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25" r:id="rId3"/>
    <p:sldId id="272" r:id="rId4"/>
    <p:sldId id="339" r:id="rId5"/>
    <p:sldId id="256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0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\море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" y="188640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39" y="866329"/>
            <a:ext cx="7714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развитие лексико-грамматического строя речи.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39" y="1772816"/>
            <a:ext cx="82226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и активизация словарного запаса по теме;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грамматического строя речи;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словесно-логического мышления;</a:t>
            </a:r>
          </a:p>
        </p:txBody>
      </p:sp>
    </p:spTree>
    <p:extLst>
      <p:ext uri="{BB962C8B-B14F-4D97-AF65-F5344CB8AC3E}">
        <p14:creationId xmlns:p14="http://schemas.microsoft.com/office/powerpoint/2010/main" val="310802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о\океан 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41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вас отгадает мои загадки: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Чего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гору не выкатить,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решете не унести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руках не удержать?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(воду)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воды нет жизни. Люди могут прожить без пищи несколько недель, а без воды не проживут и двух-трех дней. Без воды не могут расти растения и существовать животные. Например, слону в сутки надо 90 литров воды.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что такое: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Кругом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вода,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питьем – беда?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океан)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1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мо\океан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" y="836712"/>
            <a:ext cx="853328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18.privet.ru/lr/0b1db88299ad3a421957f151de8779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232248" cy="1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71" y="227382"/>
            <a:ext cx="4464496" cy="576064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0110" indent="-742950" algn="l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ru-RU" sz="37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океан?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192" y="3606620"/>
            <a:ext cx="8229600" cy="1584176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Большую часть нашей планеты, а именно 71% занимает вода. Все моря и океаны соединены в один Мировой океан. Он настолько велик, что его можно назвать – планета ОКЕАН.</a:t>
            </a:r>
          </a:p>
        </p:txBody>
      </p:sp>
    </p:spTree>
    <p:extLst>
      <p:ext uri="{BB962C8B-B14F-4D97-AF65-F5344CB8AC3E}">
        <p14:creationId xmlns:p14="http://schemas.microsoft.com/office/powerpoint/2010/main" val="270587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\ag_small_961b108279874debb363e2f86bc7c2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8" y="260647"/>
            <a:ext cx="8856984" cy="6330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851" y="1772816"/>
            <a:ext cx="8481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земле много воды. Ею заполнены моря и океаны. Но эту воду человек не может использовать, так как она соленая.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Человеку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нужна не соленая, а пресная вода, которой в природе не так уж и много. На каждые 100 литров воды на Земле приходится лишь 2 литра пресной.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эту воду не всю можно использовать, так как основная ее часть находится в ледниках. Из этих двух литров человек употребляет только полтора стакана.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0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" y="1578882"/>
            <a:ext cx="8749918" cy="4747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карте (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вода изображается голубым цветом. Суши меньше, чем водного пространства, и поэтому она лучше изучена, а глубины океанов – это большое белое пятно нашей планеты.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побывал на Луне, отправил спутники на Марс, а что делается в глубинах наших морей, мы так до сих пор хорошо и не знаем.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516" y="610539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Ребята, приглашаю вас в необычное, удивительное путешествие. А для этого путешествия, представьте себе, нам понадобиться батискаф.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225000"/>
            <a:ext cx="392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полушария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390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202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Учитель_01</cp:lastModifiedBy>
  <cp:revision>60</cp:revision>
  <dcterms:created xsi:type="dcterms:W3CDTF">2013-01-28T18:47:20Z</dcterms:created>
  <dcterms:modified xsi:type="dcterms:W3CDTF">2013-06-25T22:42:51Z</dcterms:modified>
</cp:coreProperties>
</file>