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322" r:id="rId8"/>
    <p:sldId id="326" r:id="rId9"/>
    <p:sldId id="331" r:id="rId10"/>
    <p:sldId id="332" r:id="rId11"/>
    <p:sldId id="288" r:id="rId12"/>
    <p:sldId id="289" r:id="rId13"/>
    <p:sldId id="333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jpe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2808312" cy="655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4729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54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орской конёк</a:t>
            </a:r>
            <a:endParaRPr lang="ru-RU" sz="5400" b="1" cap="none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2643"/>
            <a:ext cx="42641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Морских коньков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насчитывается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около 35 видов, и живут они в тропических морях на мелководье. Обычно коньки бывают размером в 35 сантиметров.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сидят, уцепившись хвостом за какую-нибудь водоросль, и смотрят вокруг раздельно вращающимися глазами. Когда что-то интересное – обычно маленький рачок – появляется в пределах досягаемости, морской конек засасывает его трубчатым рылом.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зубов, ни желудка, ни ребер у морских коньков нет.</a:t>
            </a:r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Плавают коньки стоя и держат осанку с помощью плавательного пузыря, гребут спинным плавником, а те два плавника, которые похожи на уши, служат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рулями.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черного или серого морской конек может за несколько секунд стать оранжевым, желтым или фиолетовым, подделываясь под цвет окружающей среды. Поскольку плавают морские коньки медленно, изменение окраски помогает спасаться от хищников.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045" y="1317567"/>
            <a:ext cx="4477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Хордовые – класс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лучепёрые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рыбы – иглообразное.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_01\Desktop\мо2\аку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98294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602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220717740_0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672" y="1711626"/>
            <a:ext cx="7452828" cy="496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500" y="188641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мне Водяной рассказывал про акул. Бывают синие акулы, китовые (это пятнистые такие), сельдевые и даже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кошачьи.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еще есть акула, похожая на молоток. Ее так и зовут – рыба-молот. У нее глаза – на разных концах "молотка", в двух метрах друг от друга. Казалось бы, с такой нелепой головой и плавать, и на добычу нападать очень трудно. Но нет: быстрая, опасная эта акула.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Живет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тропических морях. Это самая прожорливая акула из всех. Она даже бутылки глотает, которые люди за борт бросают.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6657" y="1988840"/>
            <a:ext cx="2031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акулы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65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6f92abc2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622" y="1727521"/>
            <a:ext cx="4507018" cy="4196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01620" y="143665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акула – царь царей океана, то большая белая акула – царица акул, безраздельная хозяйка океанских просторов.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этого вида могли днями и неделями следовать за кормой парусных судов. При этом акула часто переворачивается вверх брюхом, показывая его белую окраску. За это ее и назвали белой. Как представляющую наибольшую опасность для человека, ее еще называют "акула-людоед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81550_1207606c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0748" y="2132856"/>
            <a:ext cx="4176464" cy="4503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91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Учитель_01\Desktop\мо2\1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5054504" cy="313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Учитель_01\Desktop\мо2\рыба-молот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brightnessContrast bright="2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2996"/>
            <a:ext cx="4472745" cy="404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16632"/>
            <a:ext cx="6044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Рыба-молот - акула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5123" name="Picture 3" descr="C:\Users\Учитель_01\Desktop\мо2\akulyi-lyudoedyi-004.jpgmolot-ryiba-300x260[1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1000"/>
                    </a14:imgEffect>
                    <a14:imgEffect>
                      <a14:brightnessContrast bright="5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96" y="1039962"/>
            <a:ext cx="3315349" cy="287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wh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525975"/>
            <a:ext cx="6401274" cy="4711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КРУПНЕЙШИЕ ЖИВОТНЫЕ НА НАШЕЙ ПЛАНЕТЕ – ЭТО КИТЫ.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БОЛЬШИЕ ИЗ НИХ – СИНИЕ КИТЫ – ДОСТИГАЮТ ДЛИНЫ 30 МЕТРОВ И ВЕС 150 ТОНН. КИТЫ ПОХОЖИ НА ОГРОМНЫХ РЫБ, НО ОНИ НЕ РЫБЫ, А МЛЕКОПИТАЮЩИЕ, И ВНУТРЕННЕЕ СТРОЕНИЕ У НИХ ПОЧТИ ТАКОЕ ЖЕ, КАК У ЧЕЛОВЕКА. И СВОИХ ДЕТЕНЫШЕЙ КИТЫ, КАК И ДРУГИЕ МЛЕКОПИТАЮЩИЕ, КОРМЯТ МОЛОКОМ.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ТЕПЛОКРОВНЫЕ ЖИВОТНЫЕ, А ОТ ПЕРЕОХЛАЖДЕНИЯ ИХ ЗАЩИЩАЕТ ТОЛСТЫЙ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СЛОЙ ПОДКОЖНОГО ЖИРА.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1533706"/>
            <a:ext cx="1181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кит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4883291"/>
            <a:ext cx="31233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ВСЮ ЖИЗНЬ В ВОДЕ ПРОВОДИТ КИТ,</a:t>
            </a:r>
            <a:b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ХОТЬ ОН И НЕ РЫБА.</a:t>
            </a:r>
            <a:b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В МОРЕ ЕСТ И В МОРЕ СПИТ,</a:t>
            </a:r>
            <a:b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ЧТО ЕМУ – СПАСИБО:</a:t>
            </a:r>
            <a:b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ТЕСНО БЫЛО БЫ НА СУШЕ ОТ ОГРОМНОЙ ТУШИ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495" y="6237312"/>
            <a:ext cx="8568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Синий кит – самое большое животное на Земле. Его длина тридцать пять метров, а вес составляет около ста тридцати тонн. Синий кит находится на грани исчезновения.</a:t>
            </a:r>
          </a:p>
        </p:txBody>
      </p:sp>
    </p:spTree>
    <p:extLst>
      <p:ext uri="{BB962C8B-B14F-4D97-AF65-F5344CB8AC3E}">
        <p14:creationId xmlns:p14="http://schemas.microsoft.com/office/powerpoint/2010/main" val="17277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brightnessContrast bright="-4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8587"/>
            <a:ext cx="5324475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237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медуза</a:t>
            </a:r>
            <a:endParaRPr lang="ru-RU" sz="5400" b="1" cap="none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298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39"/>
            <a:ext cx="3816424" cy="642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омар</a:t>
            </a:r>
            <a:endParaRPr lang="ru-RU" sz="5400" b="1" cap="none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11970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Членистоногое – ракообразное – высшие раки – отряд – десятиногие. </a:t>
            </a:r>
          </a:p>
          <a:p>
            <a:pPr algn="just"/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Особенность: у них очень большие клешни на первой паре ног и меньшие на второй и третьей паре.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7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-14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7070"/>
            <a:ext cx="7062962" cy="497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560782"/>
            <a:ext cx="3063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осьминог</a:t>
            </a:r>
            <a:endParaRPr lang="ru-RU" sz="5400" b="1" cap="none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422" y="116632"/>
            <a:ext cx="86960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ОСЬМИНОГОВ НЕТ ТВЕРДОГО СКЕЛЕТА. ЕГО МЯГКОЕ ТЕЛО НЕ ИМЕЕТ КОСТЕЙ И МОЖЕТ СВОБОДНО ИЗГИБАТЬСЯ В РАЗНЫЕ СТОРОНЫ.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НАЗВАЛИ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ОСЬМИНОГА ТАК ПОТОМУ, ЧТО ОТ ЕГО КОРОТКОГО ТУЛОВИЩА ОТХОДЯТ ВОСЕМЬ КОНЕЧНОСТЕЙ. НА НИХ РАСПОЛОЖЕНЫ ПО ДВА РЯДА БОЛЬШИХ ПРИСОСОК, КОТОРЫМИ ОСЬМИНОГ МОЖЕТ УДЕРЖИВАТЬ ДОБЫЧУ ИЛИ ПРИКРЕПЛЯТЬСЯ К КАМНЯМ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ДНЕ.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ОСЬМИНОГИ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НАСТОЯЩИЕ ХИЩНИКИ. ОБЫЧНАЯ ИХ ДОБЫЧА – КРЕВЕТКИ, ЛАНГУСТЫ, КРАБЫ И РЫБЫ.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23722" y="4869160"/>
            <a:ext cx="23810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ЖИВЕТ НА САМОМ ДНЕ,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УЖАСНОЙ ГЛУБИНЕ - 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МНОГОРУКИЙ,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МНОГОНОГИЙ,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НОГОРУКИЙ,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РУКОНОГИЙ.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ХОДИТ В МОРЕ БЕЗ САПОГ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СПРУТ КАЛЬМАРЫЧ ОСЬМИНОГ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2428" y="1714670"/>
            <a:ext cx="2226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Головоногий моллюск.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6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-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5" y="1190202"/>
            <a:ext cx="8448392" cy="475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4303"/>
            <a:ext cx="1417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скат</a:t>
            </a:r>
            <a:endParaRPr lang="ru-RU" sz="5400" b="1" cap="none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450917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Хордовое – позвоночное – рыба – хрящевая рыба –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пластиножаберная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683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-2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1"/>
            <a:ext cx="7560840" cy="589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822" y="0"/>
            <a:ext cx="2441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химера</a:t>
            </a:r>
            <a:endParaRPr lang="ru-RU" sz="5400" b="1" cap="none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5847" y="57484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Хордовое – позвоночное – рыба – хрящевая рыба – цельноголовая.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1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052736"/>
            <a:ext cx="7200800" cy="538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46241"/>
            <a:ext cx="3279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5400" b="1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ыба-игла</a:t>
            </a:r>
            <a:endParaRPr lang="ru-RU" sz="5400" b="1" cap="none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430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_01\Desktop\мо2\рыба-меч 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72188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1fd1c43bc0d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332656"/>
            <a:ext cx="4032448" cy="381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3151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рыба-меч</a:t>
            </a:r>
            <a:endParaRPr lang="ru-RU" sz="5400" b="1" cap="none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280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738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Акула – хордовая – позвоночное – хрящевая рыба.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Учитель_01\Desktop\мо2\белая акулааааа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7039137" cy="50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33462"/>
            <a:ext cx="187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акула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657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475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- логопед</dc:creator>
  <cp:lastModifiedBy>Учитель_01</cp:lastModifiedBy>
  <cp:revision>57</cp:revision>
  <dcterms:created xsi:type="dcterms:W3CDTF">2013-01-28T18:47:20Z</dcterms:created>
  <dcterms:modified xsi:type="dcterms:W3CDTF">2013-06-25T22:53:53Z</dcterms:modified>
</cp:coreProperties>
</file>