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313" r:id="rId4"/>
    <p:sldId id="314" r:id="rId5"/>
    <p:sldId id="316" r:id="rId6"/>
    <p:sldId id="317" r:id="rId7"/>
    <p:sldId id="320" r:id="rId8"/>
    <p:sldId id="328" r:id="rId9"/>
    <p:sldId id="329" r:id="rId10"/>
    <p:sldId id="330" r:id="rId11"/>
    <p:sldId id="331" r:id="rId12"/>
    <p:sldId id="33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мо\rl_770584EF0B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12325"/>
            <a:ext cx="6048672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8017" y="2496964"/>
            <a:ext cx="26542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Вот наш батискаф, </a:t>
            </a:r>
          </a:p>
          <a:p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прошу вас…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Море – это многоэтажный дом.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каждом "этаже" живут свои обитатели, которые не поднимаются в верхние и не спускаются в нижние "этажи". А чтобы в этом убедиться, давайте спустимся на батискафе под воду.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Батискаф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уменьшенная подводная лодка. У каждого из нас будет окошко – иллюминатор, через который мы будем наблюдать за чудесами океана.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Бросить якорь! Перейти на батискаф! Приготовиться к погружению! Задраить люки! Спуск!</a:t>
            </a:r>
          </a:p>
        </p:txBody>
      </p:sp>
    </p:spTree>
    <p:extLst>
      <p:ext uri="{BB962C8B-B14F-4D97-AF65-F5344CB8AC3E}">
        <p14:creationId xmlns:p14="http://schemas.microsoft.com/office/powerpoint/2010/main" val="2025362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Учитель_01\Desktop\мо2\350x650_If4jVbLr3r61s7LTaDCU(2)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2026"/>
            <a:ext cx="3672408" cy="5732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_01\Desktop\мо2\0_568ae_fb680716_X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56" y="169360"/>
            <a:ext cx="4248471" cy="3186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842" y="3090446"/>
            <a:ext cx="4455166" cy="33855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Водоросли – одно из чудес царства растений. </a:t>
            </a:r>
          </a:p>
        </p:txBody>
      </p:sp>
      <p:pic>
        <p:nvPicPr>
          <p:cNvPr id="1026" name="Picture 2" descr="C:\Users\Учитель_01\Desktop\мо2\0_3e0db_268589e2_XL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47" y="3429000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3676" y="5678"/>
            <a:ext cx="3432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водоросли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53405" y="5025620"/>
            <a:ext cx="4003408" cy="181588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окраске водорослей преобладают розоватые, красные, зеленые, желтые, рыжие и бурые тона. Зеленые водоросли тянутся к поверхности вод (растут в основном на мелководье), красные любят средние слои, а черные и бурые создают сады в океанических глубинах.</a:t>
            </a:r>
          </a:p>
        </p:txBody>
      </p:sp>
    </p:spTree>
    <p:extLst>
      <p:ext uri="{BB962C8B-B14F-4D97-AF65-F5344CB8AC3E}">
        <p14:creationId xmlns:p14="http://schemas.microsoft.com/office/powerpoint/2010/main" val="1552093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1527"/>
            <a:ext cx="8308294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2855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дельфин</a:t>
            </a:r>
            <a:endParaRPr lang="ru-RU" sz="5400" b="1" cap="none" spc="0" dirty="0">
              <a:ln w="28575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150703"/>
            <a:ext cx="5976664" cy="22467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ОДНА КРАСИВАЯ ЛЕГЕНДА РАССКАЗЫВАЕТ, ЧТО ДЕЛЬФИНЫ – ЭТО УШЕДШИЕ КОГДА – ТО В МОРЕ ЛЮДИ, А ПОТОМУ МЕЖДУ ЛЮДЬМИ И ДЕЛЬФИНАМИ МНОГО ОБЩЕГО. И ДЕЙСТВИТЕЛЬНО, ДЕЛЬФИНЫ – САМЫЕ РАЗУМНЫЕ ОБИТАТЕЛИ ОКЕАНА. К ЛЮДЯМ ОНИ ОТНОСЯТСЯ ПО – ОСОБОМУ. ДЕЛЬФИНЫ ЧАСТО СПАСАЛИ ТОНУЩИХ МОРЯКОВ, УДЕРЖИВАЯ ИХ СВОИМИ ТЕЛАМИ НА ПОВЕРХНОСТИ ВОДЫ. ДЕЛЬФИНЫ ЛЕГКО ПРИРУЧАЮТСЯ ЧЕЛОВЕКОМ. СОЗДАНЫ МНОГОЧИСЛЕННЫЕ ДЕЛЬФИНАРИИ, ГДЕ ДРЕССИРОВЩИКИ ОБУЧАЮТ ИХ РАЗЛИЧНЫМ ЦИРКОВЫМ ТРЮКАМ. ЕСТЬ ТАКИЕ ДЕЛЬФИНАРИИ И У НАС В СТРАНЕ.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188640"/>
            <a:ext cx="2304256" cy="175432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ПО-НАД МОРЕМ БРОДИТ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ЛАСКОВЫЙ ТУМАН.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УТРАМ ВЫХОДИТ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 МОРЮ МАЛЬЧУГАН.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МАЛЬЧИК ГРОМКО СВИСТНЕТ –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МОРСКИХ ПУЧИН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ВЫПЛЫВАЕТ БЫСТРО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ГОЛУБОЙ ДЕЛЬФИН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7085" y="5935690"/>
            <a:ext cx="2835686" cy="73866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Семейство млекопитающих, отряд китообразных, подотряд – зубатые киты.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34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brightnessContrast bright="6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5" y="243384"/>
            <a:ext cx="7992888" cy="5872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797152"/>
            <a:ext cx="2328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8575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коралл</a:t>
            </a:r>
            <a:endParaRPr lang="ru-RU" sz="5400" b="1" dirty="0">
              <a:ln w="28575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08951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мо\море 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8925"/>
            <a:ext cx="8784976" cy="6588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Ребята, ответьте мне на вопрос: что такое море?  (море – это часть океана). </a:t>
            </a:r>
          </a:p>
          <a:p>
            <a:pPr lvl="0" algn="just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Что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знаете о морях и океанах?</a:t>
            </a:r>
          </a:p>
          <a:p>
            <a:pPr lvl="0" algn="just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Какие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знаете моря, океаны?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2544" y="1556792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на глобусах и картах, каким цветом они обозначены?</a:t>
            </a:r>
          </a:p>
          <a:p>
            <a:pPr lvl="0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всегда ли море имеет синий цвет? (каждое море имеет свой цвет, который может меняться в зависимости от различных условий: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погоды;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цвета водорослей и песка;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цвета морских обитателей и даже времени суток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морях, и на больших глубинах и на поверхности живут различные животные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дне морском растут растения.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 водой гладью кружат морские птицы.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кто знает, чем река отличается от моря (впадает в…)?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чем океан и море отличаются от других водоёмов Земли (водой, там она солёная)..?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8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мо\океан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436440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244758" y="332084"/>
            <a:ext cx="5587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Холодные берега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88232" y="5097958"/>
            <a:ext cx="46695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их 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обитатели</a:t>
            </a:r>
          </a:p>
        </p:txBody>
      </p:sp>
    </p:spTree>
    <p:extLst>
      <p:ext uri="{BB962C8B-B14F-4D97-AF65-F5344CB8AC3E}">
        <p14:creationId xmlns:p14="http://schemas.microsoft.com/office/powerpoint/2010/main" val="71226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мо\океан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34950"/>
            <a:ext cx="8646988" cy="6491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5589240"/>
            <a:ext cx="4996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Морские волны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9998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мо\океан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44" y="188640"/>
            <a:ext cx="8596336" cy="6447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5688340"/>
            <a:ext cx="4670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Морская гладь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7073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мо\океан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9" y="578768"/>
            <a:ext cx="8808949" cy="5373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92018" y="5805264"/>
            <a:ext cx="6143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одводные гиганты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17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мо\океан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50" y="116631"/>
            <a:ext cx="7176661" cy="6674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226" y="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Сегодня мы более  подробно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рассмотрим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животный и растительный мир океанов и морей. И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узнаем, что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угрожает океану…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369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G:\мо\океан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037"/>
            <a:ext cx="8784976" cy="6588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422321" y="985861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ЛОВКО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МУСОР СОБИРАЕТ,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ДНО МОРСКОЕ ОЧИЩАЕТ.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(КРАБ).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2321" y="2594302"/>
            <a:ext cx="3456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СО МНОЮ НЕ ЗНАКОМ?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ЖИВУ НА ДНЕ МОРСКОМ,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ГОЛОВА И ВОСЕМЬ НОГ –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И ВЕСЬ Я - … 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(ОСЬМИНОГ).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2321" y="5531345"/>
            <a:ext cx="3024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ЧЕРЕЗ МОРЕ – ОКЕАН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ПЛЫВЕТ ЧУДО – ВЕЛИКАН,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УС ВО РТУ ПРЯЧЕТ. 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(КИТ).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2102" y="4023238"/>
            <a:ext cx="3081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ЖЕ В МОРЕ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КАМЕННОЙ РУБАХЕ?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КАМЕННОЙ РУБАХЕ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МОРЕ…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(ЧЕРЕПАХИ).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70247" y="160192"/>
            <a:ext cx="40056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ПЛЫВУТ ОНИ КРАСИВО –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БЫСТРО И ИГРИВО!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НАМ ПОКАЗЫВАЮТ СПИНЫ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МОРСКОЙ ВОДЫ… 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(ДЕЛЬФИНЫ).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75982"/>
            <a:ext cx="2534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загадки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6140" y="2404125"/>
            <a:ext cx="319070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ВОЛНЫ К БЕРЕГУ НЕСУТ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ПАРАШЮТ – НЕ ПАРАШЮТ.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ПЛЫВЕТ ОН, НЕ НЫРЯЕТ,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ТОЛЬКО ТРОНЕШЬ –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ОБЖИГАЕТ 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(МЕДУЗА).</a:t>
            </a:r>
            <a:r>
              <a:rPr lang="ru-RU" dirty="0"/>
              <a:t> 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63887" y="3685840"/>
            <a:ext cx="28803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ПЕРЕКАТИ-ПОЛЕ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ПОСЕЛИЛОСЬ В МОРЕ.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ШАРИК ИГЛОКОЖИЙ,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РЕПЕЙ ПОХОЖИЙ.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ПРОЧНЫЕ КОЛЮЧКИ –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НОЖКИ И РУЧКИ .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ПОСМОТРИТЕ, МАЛЫШИ: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ПОЛЗАЮТ ПО ДНУ… 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(ЕЖИ)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61386" y="5666551"/>
            <a:ext cx="47960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ЗВЕЗДОЧКА УСТАЛА,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 В НЕЙ СВЕТА, НЕТ В НЕЙ ЖАРА,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 ОНА ЖИВЕТ НА ДНЕ,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ОКЕАНСКОЙ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ГЛУБИНЕ 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(МОРСКАЯ ЗВЕЗДА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 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14125" y="1275551"/>
            <a:ext cx="33983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ПРОЧНО СКРУЧЕНЫ СТВОЛЫ,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 И НЕ БЫЛО ЛИСТВЫ,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ВЕТВЯХ ЦВЕТЫ СТОЯТ –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ИЗВЕСТКОВЫЙ РАЙСКИЙ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(КОРАЛЛЫ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73079" y="3961685"/>
            <a:ext cx="21750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ПОЛЗЕТ НАОБОРОТ,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ЗАДОМ НАПЕРЕД,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ПОД ВОДОЙ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ХВАТАЕТ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КЛЕШНЕЙ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(РАК).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2321" y="1834605"/>
            <a:ext cx="2717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РЫБКА, А НЕ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ЛОШАДКА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(МОРСКОЙ 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КОНЕК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10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brightnessContrast bright="-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5136131" cy="6377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75982"/>
            <a:ext cx="2774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8575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кальмар</a:t>
            </a:r>
            <a:endParaRPr lang="ru-RU" sz="5400" b="1" dirty="0">
              <a:ln w="28575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8440" y="240219"/>
            <a:ext cx="2438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 – моллюски мягкотелые. 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Кальмар -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десятирукий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головоногий моллюск.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13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462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 - логопед</dc:creator>
  <cp:lastModifiedBy>Учитель_01</cp:lastModifiedBy>
  <cp:revision>61</cp:revision>
  <dcterms:created xsi:type="dcterms:W3CDTF">2013-01-28T18:47:20Z</dcterms:created>
  <dcterms:modified xsi:type="dcterms:W3CDTF">2013-06-25T22:46:35Z</dcterms:modified>
</cp:coreProperties>
</file>