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325" r:id="rId3"/>
    <p:sldId id="274" r:id="rId4"/>
    <p:sldId id="320" r:id="rId5"/>
    <p:sldId id="328" r:id="rId6"/>
    <p:sldId id="258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11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мо\море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" y="188640"/>
            <a:ext cx="8712968" cy="6534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39" y="866329"/>
            <a:ext cx="77145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развитие лексико-грамматического строя речи.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539" y="1772816"/>
            <a:ext cx="82226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Расширение и активизация словарного запаса по теме;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грамматического строя речи;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словесно-логического мышления;</a:t>
            </a:r>
          </a:p>
        </p:txBody>
      </p:sp>
    </p:spTree>
    <p:extLst>
      <p:ext uri="{BB962C8B-B14F-4D97-AF65-F5344CB8AC3E}">
        <p14:creationId xmlns:p14="http://schemas.microsoft.com/office/powerpoint/2010/main" val="310802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мо\rl_770584EF0B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12325"/>
            <a:ext cx="6048672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8017" y="2496964"/>
            <a:ext cx="2654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Вот наш батискаф, </a:t>
            </a:r>
          </a:p>
          <a:p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прошу вас…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Море – это многоэтажный дом.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каждом "этаже" живут свои обитатели, которые не поднимаются в верхние и не спускаются в нижние "этажи". А чтобы в этом убедиться, давайте спустимся на батискафе под воду.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Батискаф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уменьшенная подводная лодка. У каждого из нас будет окошко – иллюминатор, через который мы будем наблюдать за чудесами океана.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Бросить якорь! Перейти на батискаф! Приготовиться к погружению! Задраить люки! Спуск!</a:t>
            </a:r>
          </a:p>
        </p:txBody>
      </p:sp>
    </p:spTree>
    <p:extLst>
      <p:ext uri="{BB962C8B-B14F-4D97-AF65-F5344CB8AC3E}">
        <p14:creationId xmlns:p14="http://schemas.microsoft.com/office/powerpoint/2010/main" val="202536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мо\океан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0" y="116631"/>
            <a:ext cx="7176661" cy="667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226" y="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мы более  подробно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рассмотрим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животный и растительный мир океанов и морей. И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узнаем, что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угрожает океану…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6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G:\мо\океан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037"/>
            <a:ext cx="8784976" cy="6588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22321" y="985861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ЛОВКО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МУСОР СОБИРАЕТ,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ДНО МОРСКОЕ ОЧИЩАЕТ.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(КРАБ).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321" y="2594302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СО МНОЮ НЕ ЗНАКОМ?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ЖИВУ НА ДНЕ МОРСКОМ,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ГОЛОВА И ВОСЕМЬ НОГ –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И ВЕСЬ Я - …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(ОСЬМИНОГ).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2321" y="5531345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МОРЕ – ОКЕАН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ПЛЫВЕТ ЧУДО – ВЕЛИКАН,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УС ВО РТУ ПРЯЧЕТ.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(КИТ).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2102" y="4023238"/>
            <a:ext cx="3081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ЖЕ В МОРЕ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КАМЕННОЙ РУБАХЕ?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КАМЕННОЙ РУБАХЕ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МОРЕ…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(ЧЕРЕПАХИ).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70247" y="160192"/>
            <a:ext cx="40056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ПЛЫВУТ ОНИ КРАСИВО –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БЫСТРО И ИГРИВО!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ПОКАЗЫВАЮТ СПИНЫ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МОРСКОЙ ВОДЫ…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(ДЕЛЬФИНЫ).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75982"/>
            <a:ext cx="2534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загадки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6140" y="2404125"/>
            <a:ext cx="319070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ВОЛНЫ К БЕРЕГУ НЕСУТ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ПАРАШЮТ – НЕ ПАРАШЮТ.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ПЛЫВЕТ ОН, НЕ НЫРЯЕТ,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ТРОНЕШЬ –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ОБЖИГАЕТ 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(МЕДУЗА).</a:t>
            </a:r>
            <a:r>
              <a:rPr lang="ru-RU" dirty="0"/>
              <a:t> 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7" y="3685840"/>
            <a:ext cx="2880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ПЕРЕКАТИ-ПОЛЕ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ПОСЕЛИЛОСЬ В МОРЕ.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ШАРИК ИГЛОКОЖИЙ,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РЕПЕЙ ПОХОЖИЙ.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ПРОЧНЫЕ КОЛЮЧКИ –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НОЖКИ И РУЧКИ .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ПОСМОТРИТЕ, МАЛЫШИ: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ПОЛЗАЮТ ПО ДНУ… 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(ЕЖИ)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61386" y="5666551"/>
            <a:ext cx="47960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ЗВЕЗДОЧКА УСТАЛА,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В НЕЙ СВЕТА, НЕТ В НЕЙ ЖАРА,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 ОНА ЖИВЕТ НА ДНЕ,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ОКЕАНСКОЙ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ГЛУБИНЕ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(МОРСКАЯ ЗВЕЗДА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14125" y="1275551"/>
            <a:ext cx="33983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ПРОЧНО СКРУЧЕНЫ СТВОЛЫ,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И НЕ БЫЛО ЛИСТВЫ,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ВЕТВЯХ ЦВЕТЫ СТОЯТ –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ИЗВЕСТКОВЫЙ РАЙСКИЙ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(КОРАЛЛЫ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73079" y="3961685"/>
            <a:ext cx="21750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ПОЛЗЕТ НАОБОРОТ,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ЗАДОМ НАПЕРЕД,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ПОД ВОДОЙ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ХВАТАЕТ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КЛЕШНЕЙ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(РАК).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2321" y="1834605"/>
            <a:ext cx="2717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РЫБКА, А НЕ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ЛОШАДКА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(МОРСКОЙ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КОНЕК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1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1527"/>
            <a:ext cx="8308294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2855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дельфин</a:t>
            </a:r>
            <a:endParaRPr lang="ru-RU" sz="5400" b="1" cap="none" spc="0" dirty="0">
              <a:ln w="28575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150703"/>
            <a:ext cx="5976664" cy="2246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ОДНА КРАСИВАЯ ЛЕГЕНДА РАССКАЗЫВАЕТ, ЧТО ДЕЛЬФИНЫ – ЭТО УШЕДШИЕ КОГДА – ТО В МОРЕ ЛЮДИ, А ПОТОМУ МЕЖДУ ЛЮДЬМИ И ДЕЛЬФИНАМИ МНОГО ОБЩЕГО. И ДЕЙСТВИТЕЛЬНО, ДЕЛЬФИНЫ – САМЫЕ РАЗУМНЫЕ ОБИТАТЕЛИ ОКЕАНА. К ЛЮДЯМ ОНИ ОТНОСЯТСЯ ПО – ОСОБОМУ. ДЕЛЬФИНЫ ЧАСТО СПАСАЛИ ТОНУЩИХ МОРЯКОВ, УДЕРЖИВАЯ ИХ СВОИМИ ТЕЛАМИ НА ПОВЕРХНОСТИ ВОДЫ. ДЕЛЬФИНЫ ЛЕГКО ПРИРУЧАЮТСЯ ЧЕЛОВЕКОМ. СОЗДАНЫ МНОГОЧИСЛЕННЫЕ ДЕЛЬФИНАРИИ, ГДЕ ДРЕССИРОВЩИКИ ОБУЧАЮТ ИХ РАЗЛИЧНЫМ ЦИРКОВЫМ ТРЮКАМ. ЕСТЬ ТАКИЕ ДЕЛЬФИНАРИИ И У НАС В СТРАНЕ.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188640"/>
            <a:ext cx="2304256" cy="175432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ПО-НАД МОРЕМ БРОДИТ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ЛАСКОВЫЙ ТУМАН.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УТРАМ ВЫХОДИТ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 МОРЮ МАЛЬЧУГАН.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МАЛЬЧИК ГРОМКО СВИСТНЕТ –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МОРСКИХ ПУЧИН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ВЫПЛЫВАЕТ БЫСТРО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ГОЛУБОЙ ДЕЛЬФИН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085" y="5935690"/>
            <a:ext cx="2835686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Семейство млекопитающих, отряд китообразных, подотряд – зубатые киты.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9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8377"/>
            <a:ext cx="6196069" cy="5172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59023"/>
            <a:ext cx="1609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краб</a:t>
            </a:r>
            <a:endParaRPr lang="ru-RU" sz="5400" b="1" cap="none" spc="0" dirty="0">
              <a:ln w="28575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8224" y="176532"/>
            <a:ext cx="237626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ДНУ ТЕПЛЫХ МОРЕЙ И ОКЕАНОВ БЕГАЮТ КРАБЫ. У НИХ ШИРОКОЕ И КОРОТКОЕ ТЕЛО, ПОКРЫТОЕ ПРОЧНЫМ ПАНЦИРЕМ. У КРАБОВ ПЯТЬ ПАР НОЖЕК. ПЕРЕДНИЕ НОЖКИ ПРЕОБРАЗОВАНЫ В МОЩНЫЕ КЛЕШНИ. С ПОМОЩЬЮ КЛЕШНЕЙ КРАБЫ РАЗРЕЗАЮТ СВОЮ ПИЩУ НА КУСОЧКИ И ОТПРАВЛЯЮТ В РОТ. КРАБЫ, КАК И ДРУГИЕ ОБИТАТЕЛИ МОРСКОГО ДНА,- ХОРОШИЕ МУСОРЩИКИ. ОНИ ПОЕДАЮТ ГНИЮЩИЕ ОСТАНКИ МОРСКИХ ОРГАНИЗМОВ, ОЧИЩАЯ ОКЕАН ОТ ВРЕДНЫХ ВЕЩЕСТВ.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98712" y="149702"/>
            <a:ext cx="2933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КРАБ ИГРАЛ В МОРСКОЙ ФУТБОЛ,</a:t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ЗАБИЛ КЛЕШНЕЮ ГОЛ.</a:t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 – ТО РАДОСТНО ВСЕМ БЫЛО,</a:t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КОМАНДА ПОБЕДИЛА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003" y="5733256"/>
            <a:ext cx="2701213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Крабы - короткохвостые раки – десятиногие ракообразные.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2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brightnessContrast bright="10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81452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200" y="207835"/>
            <a:ext cx="2881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креветка</a:t>
            </a:r>
            <a:endParaRPr lang="ru-RU" sz="5400" b="1" cap="none" spc="0" dirty="0">
              <a:ln w="28575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371" y="193838"/>
            <a:ext cx="2808312" cy="738664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Членистоногое – ракообразное – высшие раки – десятиногие ракообразные.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5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-1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8" y="1196752"/>
            <a:ext cx="6384506" cy="4112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5663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5400" b="1" cap="none" spc="0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орская черепаха</a:t>
            </a:r>
            <a:endParaRPr lang="ru-RU" sz="5400" b="1" cap="none" spc="0" dirty="0">
              <a:ln w="28575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48264" y="318104"/>
            <a:ext cx="2088232" cy="59093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ВОДАХ ТРОПИЧЕСКИХ МОРЕЙ ОБИТАЮТ МОРСКИЕ ЧЕРЕПАХИ. ОНИ ПОЛНОСТЬЮ ПРИСПОСОБЛЕНЫ ДЛЯ ЖИЗНИ В ВОДНОЙ СРЕДЕ. САМЫЕ КРУПНЫЕ МОРСКИЕ ЧЕРЕПАХИ – КОЖИСТЫЕ. ИХ ДЛИНА ДОСТИГАЕТ ДВУХ МЕТРОВ, А ВЕС – 600 КИЛОГРАММ. СРЕДИ МОРСКИХ ЧЕРЕПАХ ЕСТЬ И ХИЩНИКИ, КОТОРЫЕ ПИТАЮТСЯ МОЛЛЮСКАМИ И РАКООБРАЗНЫМИ, И МИРНЫЕ ТРАВОЯДНЫЕ ЖИВОТНЫЕ, КОТОРЫЕ ЕДЯТ ВОДНЫЕ РАСТЕНИЯ, В ОСНОВНОМ, МОРСКУЮ КАПУСТУ.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463" y="5805264"/>
            <a:ext cx="279005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ЗОЛОТЫМ ИГРАЕТ ГЛЯНЦЕМ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ВОДЫ ТОРЧАЩИЙ ПАНЦИРЬ.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ЭТО ЧТО ЗА ЗВЕРЬ ИЛЬ ПТАХА?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 СОМНЕНИЙ, ЧЕРЕПАХА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3855" y="5473876"/>
            <a:ext cx="31643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 – хордовые, класс – пресмыкающиеся, отряд – черепахи. Панцирь, невтягивающиеся конечности-ласты, большая голова не убирается под панцирь.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79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459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- логопед</dc:creator>
  <cp:lastModifiedBy>Учитель_01</cp:lastModifiedBy>
  <cp:revision>62</cp:revision>
  <dcterms:created xsi:type="dcterms:W3CDTF">2013-01-28T18:47:20Z</dcterms:created>
  <dcterms:modified xsi:type="dcterms:W3CDTF">2013-06-25T22:37:59Z</dcterms:modified>
</cp:coreProperties>
</file>