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5" r:id="rId2"/>
    <p:sldId id="277" r:id="rId3"/>
    <p:sldId id="276" r:id="rId4"/>
    <p:sldId id="266" r:id="rId5"/>
    <p:sldId id="259" r:id="rId6"/>
    <p:sldId id="261" r:id="rId7"/>
    <p:sldId id="267" r:id="rId8"/>
    <p:sldId id="274" r:id="rId9"/>
    <p:sldId id="275" r:id="rId10"/>
    <p:sldId id="271" r:id="rId11"/>
    <p:sldId id="272" r:id="rId12"/>
    <p:sldId id="262" r:id="rId13"/>
    <p:sldId id="269" r:id="rId14"/>
    <p:sldId id="270" r:id="rId15"/>
    <p:sldId id="268" r:id="rId16"/>
    <p:sldId id="257" r:id="rId17"/>
    <p:sldId id="260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3" autoAdjust="0"/>
    <p:restoredTop sz="94670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46067-3435-4DF6-9A4D-E79B9A3CA4F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FC3F-8A72-4B50-996C-2F56E983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C2CCD2-16BC-443D-8433-EDB30B1BBB28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FBD476-394C-404E-BEB1-ADDD2D581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0%D0%BD%D0%B0%D0%BC%D0%B5%D0%BD%D1%82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%D0%9F%D0%B0%D0%BB%D1%8C%D0%BC%D0%BE%D0%B2%D1%8B%D0%B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B%D1%8C%D1%88%D0%BE%D0%B9_%D0%9C%D0%B5%D0%BD%D0%B4%D0%B5%D1%80%D0%B5%D1%81_(%D1%80%D0%B5%D0%BA%D0%B0)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286388"/>
            <a:ext cx="7286676" cy="789398"/>
          </a:xfrm>
        </p:spPr>
        <p:txBody>
          <a:bodyPr/>
          <a:lstStyle/>
          <a:p>
            <a:r>
              <a:rPr lang="ru-RU" dirty="0" smtClean="0"/>
              <a:t>Архитектура  Древней  Греции</a:t>
            </a:r>
            <a:endParaRPr lang="ru-RU" dirty="0"/>
          </a:p>
        </p:txBody>
      </p:sp>
      <p:pic>
        <p:nvPicPr>
          <p:cNvPr id="4" name="Picture 2" descr="C:\Documents and Settings\Надька\Рабочий стол\элла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63536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дька\Рабочий стол\ac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18484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5715016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Акрополь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– («верхний город») – высокий холм с плоской вершиной, на котором расположена городская крепость - кремль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дька\Рабочий стол\panorama-afin.jpg"/>
          <p:cNvPicPr>
            <a:picLocks noChangeAspect="1" noChangeArrowheads="1"/>
          </p:cNvPicPr>
          <p:nvPr/>
        </p:nvPicPr>
        <p:blipFill>
          <a:blip r:embed="rId2"/>
          <a:srcRect b="9195"/>
          <a:stretch>
            <a:fillRect/>
          </a:stretch>
        </p:blipFill>
        <p:spPr bwMode="auto">
          <a:xfrm>
            <a:off x="285720" y="785794"/>
            <a:ext cx="8286808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92933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Из любой точки Афин виден Акрополь. Строить высокие дома, заслоняющие вид на Акрополь запрещено! 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Афина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– Богиня  Мудрости и Справедливости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Афины</a:t>
            </a:r>
            <a:r>
              <a:rPr lang="ru-RU" dirty="0" smtClean="0">
                <a:solidFill>
                  <a:srgbClr val="002060"/>
                </a:solidFill>
              </a:rPr>
              <a:t> – столица Греции  (в честь Богини Афины)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адька\Рабочий стол\Др Греция\artemis_templ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229658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Парфенон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храм Богини Афины - главный храм Афинского Акрополя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Надька\Рабочий стол\Др Греция\im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500042"/>
            <a:ext cx="833164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Надька\Рабочий стол\Др Греция\Parthenon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Надька\Рабочий стол\Др Греция\gre_klassik_t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714356"/>
            <a:ext cx="8192325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дька\Рабочий стол\Др Греция\0006-005-Arkhitektura-Drevnej-Gret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88208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Надька\Рабочий стол\Др Греция\326-2371norm.jpg"/>
          <p:cNvPicPr>
            <a:picLocks noChangeAspect="1" noChangeArrowheads="1"/>
          </p:cNvPicPr>
          <p:nvPr/>
        </p:nvPicPr>
        <p:blipFill>
          <a:blip r:embed="rId2"/>
          <a:srcRect l="5625" t="6250" r="9062" b="18749"/>
          <a:stretch>
            <a:fillRect/>
          </a:stretch>
        </p:blipFill>
        <p:spPr bwMode="auto">
          <a:xfrm>
            <a:off x="500034" y="500042"/>
            <a:ext cx="834276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дька\Рабочий стол\Др Греция\ATHENS-51224767-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857232"/>
            <a:ext cx="8413153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адька\Рабочий стол\Др Греция\1260714879_world_greece_temple_01324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22965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214281" y="142852"/>
            <a:ext cx="866781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5072074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DS Greece" pitchFamily="66" charset="-52"/>
              </a:rPr>
              <a:t>древнее название Греции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DS Greece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Надька\Рабочий стол\04-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358114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6000768"/>
            <a:ext cx="878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Эллины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(по имени царя – родоначальника Эллина) – жители Эллады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Надька\Рабочий стол\Др Греция\gre_2_zevs_rek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715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Анти́чность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-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Латинский язык"/>
              </a:rPr>
              <a:t>лат.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antiquitas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- древность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42926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Античный храм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– прямоугольное здание на высоком постаменте, обнесённое колоннадой с двускатной кровлей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Надька\Рабочий стол\Др Греция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7429552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Фасад  античного  храма</a:t>
            </a:r>
            <a:endParaRPr lang="ru-RU" sz="4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72" y="15716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фронтон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6286512" y="1857364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9586" y="27146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фриз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rot="10800000" flipV="1">
            <a:off x="6572264" y="2899286"/>
            <a:ext cx="1357322" cy="243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15272" y="385762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колоннада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6643702" y="4214818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58148" y="5857892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стереобат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6786578" y="5857892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Надька\Рабочий стол\Др Греция\001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001056" cy="53631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Ордер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– порядок расположения архитектурных элементов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дорический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61436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ионический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6143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коринфский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Надька\Рабочий стол\Др Греция\Classical_orders_from_the_Encyclopedie.png"/>
          <p:cNvPicPr>
            <a:picLocks noChangeAspect="1" noChangeArrowheads="1"/>
          </p:cNvPicPr>
          <p:nvPr/>
        </p:nvPicPr>
        <p:blipFill>
          <a:blip r:embed="rId2"/>
          <a:srcRect l="10897" t="10600" r="12323" b="9112"/>
          <a:stretch>
            <a:fillRect/>
          </a:stretch>
        </p:blipFill>
        <p:spPr bwMode="auto">
          <a:xfrm>
            <a:off x="214282" y="214290"/>
            <a:ext cx="6572296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768" y="285728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Дорический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ордер – мужественный, приземистый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214311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Ионический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– женственный, изящный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206" y="407194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Коринфский 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«девический», изысканный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57224" y="3786190"/>
            <a:ext cx="7786742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Пальметта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Французский язык"/>
              </a:rPr>
              <a:t>фр.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palmette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 — растительный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Орнамент"/>
              </a:rPr>
              <a:t>орнамент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 виде веерообразного</a:t>
            </a: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листа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Пальмовые"/>
              </a:rPr>
              <a:t>пальмового  дерева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7" name="Picture 5" descr="C:\Documents and Settings\Надька\Рабочий стол\Античные вазы\s640x480 (1).jpg"/>
          <p:cNvPicPr>
            <a:picLocks noChangeAspect="1" noChangeArrowheads="1"/>
          </p:cNvPicPr>
          <p:nvPr/>
        </p:nvPicPr>
        <p:blipFill>
          <a:blip r:embed="rId5"/>
          <a:srcRect r="26316" b="50000"/>
          <a:stretch>
            <a:fillRect/>
          </a:stretch>
        </p:blipFill>
        <p:spPr bwMode="auto">
          <a:xfrm>
            <a:off x="1432488" y="1000108"/>
            <a:ext cx="6974605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Орнаменты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Documents and Settings\Надька\Рабочий стол\Античные вазы\003p8h7r.jpg"/>
          <p:cNvPicPr>
            <a:picLocks noChangeAspect="1" noChangeArrowheads="1"/>
          </p:cNvPicPr>
          <p:nvPr/>
        </p:nvPicPr>
        <p:blipFill>
          <a:blip r:embed="rId2"/>
          <a:srcRect r="19469"/>
          <a:stretch>
            <a:fillRect/>
          </a:stretch>
        </p:blipFill>
        <p:spPr bwMode="auto">
          <a:xfrm>
            <a:off x="357157" y="1142984"/>
            <a:ext cx="8477309" cy="1714512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4282" y="142852"/>
            <a:ext cx="8929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МЕАНДР  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214686"/>
            <a:ext cx="8358246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прямых углов в непрерывной линии.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(От извилистой реки 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Большой Мендерес (река)"/>
              </a:rPr>
              <a:t>Меандр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, что вьётся частыми излучинами, близко подступает к собственному руслу и опять поворачивает)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лубокий магический смысл</a:t>
            </a:r>
            <a:r>
              <a:rPr kumimoji="0" lang="ru-RU" sz="2800" b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отражение</a:t>
            </a:r>
            <a:r>
              <a:rPr kumimoji="0" lang="ru-RU" sz="2800" b="0" i="1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течения</a:t>
            </a:r>
            <a:r>
              <a:rPr kumimoji="0" lang="ru-RU" sz="2800" b="0" i="1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человеческой  Жизни.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145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Архитектура  Древней  Греции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15</cp:revision>
  <dcterms:created xsi:type="dcterms:W3CDTF">2012-02-18T20:01:49Z</dcterms:created>
  <dcterms:modified xsi:type="dcterms:W3CDTF">2012-02-19T13:43:33Z</dcterms:modified>
</cp:coreProperties>
</file>