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84" r:id="rId5"/>
    <p:sldId id="262" r:id="rId6"/>
    <p:sldId id="266" r:id="rId7"/>
    <p:sldId id="268" r:id="rId8"/>
    <p:sldId id="283" r:id="rId9"/>
    <p:sldId id="269" r:id="rId10"/>
    <p:sldId id="274" r:id="rId11"/>
    <p:sldId id="276" r:id="rId12"/>
    <p:sldId id="270" r:id="rId13"/>
    <p:sldId id="277" r:id="rId14"/>
    <p:sldId id="280" r:id="rId15"/>
    <p:sldId id="278" r:id="rId16"/>
    <p:sldId id="282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BA90-04D6-4764-A128-7B2986F9A2A4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B4C14-3D6C-4AD7-9E0F-6D8E2A78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\V%20gostyah%20u%20skazki%20-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0062-1920x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71546"/>
            <a:ext cx="9144064" cy="350046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Bookman Old Style" pitchFamily="18" charset="0"/>
              </a:rPr>
              <a:t>Кинокомпания </a:t>
            </a:r>
            <a:r>
              <a:rPr lang="en-US" sz="4000" b="1" i="1" dirty="0" smtClean="0">
                <a:latin typeface="Bookman Old Style" pitchFamily="18" charset="0"/>
              </a:rPr>
              <a:t>“</a:t>
            </a:r>
            <a:r>
              <a:rPr lang="ru-RU" sz="4000" b="1" i="1" dirty="0" smtClean="0">
                <a:latin typeface="Bookman Old Style" pitchFamily="18" charset="0"/>
              </a:rPr>
              <a:t>Охотники за удачей </a:t>
            </a:r>
            <a:r>
              <a:rPr lang="ru-RU" sz="4000" b="1" i="1" dirty="0" err="1" smtClean="0">
                <a:latin typeface="Bookman Old Style" pitchFamily="18" charset="0"/>
              </a:rPr>
              <a:t>интертеймент</a:t>
            </a:r>
            <a:r>
              <a:rPr lang="en-US" sz="4000" b="1" i="1" dirty="0" smtClean="0">
                <a:latin typeface="Bookman Old Style" pitchFamily="18" charset="0"/>
              </a:rPr>
              <a:t>”</a:t>
            </a:r>
            <a:r>
              <a:rPr lang="ru-RU" sz="4000" b="1" i="1" dirty="0" smtClean="0">
                <a:latin typeface="Bookman Old Style" pitchFamily="18" charset="0"/>
              </a:rPr>
              <a:t> представляет</a:t>
            </a:r>
            <a:endParaRPr lang="ru-RU" sz="4000" b="1" i="1" dirty="0">
              <a:latin typeface="Bookman Old Style" pitchFamily="18" charset="0"/>
            </a:endParaRPr>
          </a:p>
        </p:txBody>
      </p:sp>
      <p:pic>
        <p:nvPicPr>
          <p:cNvPr id="5" name="V gostyah u skazki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00102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D:\100CANON\Sony\DSC024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5724128" cy="4239845"/>
          </a:xfrm>
          <a:prstGeom prst="rect">
            <a:avLst/>
          </a:prstGeom>
          <a:noFill/>
        </p:spPr>
      </p:pic>
      <p:pic>
        <p:nvPicPr>
          <p:cNvPr id="3074" name="Picture 2" descr="D:\100CANON\Sony\DSC024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551208"/>
            <a:ext cx="6000760" cy="43067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100CANON\Sony\DSC015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37520"/>
            <a:ext cx="5472608" cy="4320480"/>
          </a:xfrm>
          <a:prstGeom prst="rect">
            <a:avLst/>
          </a:prstGeom>
          <a:noFill/>
        </p:spPr>
      </p:pic>
      <p:pic>
        <p:nvPicPr>
          <p:cNvPr id="4098" name="Picture 2" descr="D:\100CANON\Sony\DSC015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0"/>
            <a:ext cx="5796136" cy="4401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4857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В классе есть артисты,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И танцоры, и солисты,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Юмористы и чтецы,</a:t>
            </a:r>
          </a:p>
          <a:p>
            <a:r>
              <a:rPr lang="ru-RU" sz="4000" b="1" dirty="0" err="1" smtClean="0">
                <a:solidFill>
                  <a:schemeClr val="tx1"/>
                </a:solidFill>
                <a:latin typeface="Bookman Old Style" pitchFamily="18" charset="0"/>
              </a:rPr>
              <a:t>Вообщем-все</a:t>
            </a:r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 тут молодцы!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6а\фото\IMG_5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3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ayazitovaBE\Desktop\Все Фотки\Фотки с фотоаппарата 2013 10 месяц\IMG_01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100CANON\Sony\DSC026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04964"/>
            <a:ext cx="5004048" cy="3753036"/>
          </a:xfrm>
          <a:prstGeom prst="rect">
            <a:avLst/>
          </a:prstGeom>
          <a:noFill/>
        </p:spPr>
      </p:pic>
      <p:pic>
        <p:nvPicPr>
          <p:cNvPr id="5123" name="Picture 3" descr="D:\100CANON\Sony\DSC026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0"/>
            <a:ext cx="5076055" cy="38070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BayazitovaBE\Desktop\Все Фотки\7А брейн ринг\P92600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НАШИ ДОСТИЖЕНИЯ</a:t>
            </a:r>
            <a:endParaRPr lang="ru-RU" sz="80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BayazitovaBE\Desktop\IMAG06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8815422" cy="401321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Сказ о классе 7 «А»,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atin typeface="Bookman Old Style" pitchFamily="18" charset="0"/>
              </a:rPr>
              <a:t>о  весёлом и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шумном,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err="1" smtClean="0">
                <a:latin typeface="Bookman Old Style" pitchFamily="18" charset="0"/>
              </a:rPr>
              <a:t>задорном,спортивном</a:t>
            </a:r>
            <a:r>
              <a:rPr lang="ru-RU" b="1" i="1" dirty="0" smtClean="0">
                <a:latin typeface="Bookman Old Style" pitchFamily="18" charset="0"/>
              </a:rPr>
              <a:t>,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мобильном и умном,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весьма </a:t>
            </a:r>
            <a:r>
              <a:rPr lang="ru-RU" b="1" i="1" dirty="0" err="1" smtClean="0">
                <a:latin typeface="Bookman Old Style" pitchFamily="18" charset="0"/>
              </a:rPr>
              <a:t>креативном</a:t>
            </a:r>
            <a:r>
              <a:rPr lang="ru-RU" b="1" i="1" dirty="0" smtClean="0">
                <a:latin typeface="Bookman Old Style" pitchFamily="18" charset="0"/>
              </a:rPr>
              <a:t>…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lib.exdat.com/tw_files2/urls_11/37/d-36296/36296_html_m757130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6а\портфолио\Фотографии\IMG_08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8672546" cy="30845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Этот класс –девчонки и мальчишки,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Такие разные они,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Одни </a:t>
            </a:r>
            <a:r>
              <a:rPr lang="ru-RU" b="1" dirty="0" err="1" smtClean="0">
                <a:latin typeface="Bookman Old Style" pitchFamily="18" charset="0"/>
              </a:rPr>
              <a:t>рисуют,любят</a:t>
            </a:r>
            <a:r>
              <a:rPr lang="ru-RU" b="1" dirty="0" smtClean="0">
                <a:latin typeface="Bookman Old Style" pitchFamily="18" charset="0"/>
              </a:rPr>
              <a:t> книжки,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Других так музыка манит.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100CANON\Sony\DSC037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1857364"/>
            <a:ext cx="9429784" cy="4857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Потехе час и время делу.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Тот класс к успеху устремлён.</a:t>
            </a:r>
          </a:p>
          <a:p>
            <a:r>
              <a:rPr lang="ru-RU" sz="4000" b="1" dirty="0" err="1" smtClean="0">
                <a:solidFill>
                  <a:schemeClr val="tx1"/>
                </a:solidFill>
                <a:latin typeface="Bookman Old Style" pitchFamily="18" charset="0"/>
              </a:rPr>
              <a:t>Талантом,я</a:t>
            </a:r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 признаюсь смело,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Ребёнок каждый наделён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100CANON\Sony\DSC02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1097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0062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9144000" cy="55721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Любят спортом заниматься,</a:t>
            </a:r>
          </a:p>
          <a:p>
            <a:r>
              <a:rPr lang="ru-RU" sz="4000" b="1" dirty="0" err="1" smtClean="0">
                <a:solidFill>
                  <a:schemeClr val="tx1"/>
                </a:solidFill>
                <a:latin typeface="Bookman Old Style" pitchFamily="18" charset="0"/>
              </a:rPr>
              <a:t>Бегать,прыгать,кувыркаться</a:t>
            </a:r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,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Плавают в бассейне брасом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И кричат: «Победа!» басом.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83</Words>
  <Application>Microsoft Office PowerPoint</Application>
  <PresentationFormat>Экран (4:3)</PresentationFormat>
  <Paragraphs>18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Кинокомпания “Охотники за удачей интертеймент” представляет</vt:lpstr>
      <vt:lpstr>Сказ о классе 7 «А», о  весёлом и шумном, задорном,спортивном, мобильном и умном, весьма креативном…</vt:lpstr>
      <vt:lpstr>Слайд 3</vt:lpstr>
      <vt:lpstr>Слайд 4</vt:lpstr>
      <vt:lpstr>Этот класс –девчонки и мальчишки, Такие разные они, Одни рисуют,любят книжки, Других так музыка манит.</vt:lpstr>
      <vt:lpstr>.</vt:lpstr>
      <vt:lpstr>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НАШИ ДОСТИЖЕНИЯ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Кинокомпания “3 с половиной интертеймент” представляет</dc:title>
  <dc:creator>Mike</dc:creator>
  <cp:lastModifiedBy>BayazitovaBE</cp:lastModifiedBy>
  <cp:revision>32</cp:revision>
  <dcterms:created xsi:type="dcterms:W3CDTF">2011-11-19T12:43:51Z</dcterms:created>
  <dcterms:modified xsi:type="dcterms:W3CDTF">2014-01-09T06:43:37Z</dcterms:modified>
</cp:coreProperties>
</file>