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4" r:id="rId2"/>
    <p:sldMasterId id="2147483676" r:id="rId3"/>
    <p:sldMasterId id="2147483678" r:id="rId4"/>
  </p:sldMasterIdLst>
  <p:notesMasterIdLst>
    <p:notesMasterId r:id="rId16"/>
  </p:notesMasterIdLst>
  <p:sldIdLst>
    <p:sldId id="256" r:id="rId5"/>
    <p:sldId id="257" r:id="rId6"/>
    <p:sldId id="258" r:id="rId7"/>
    <p:sldId id="266" r:id="rId8"/>
    <p:sldId id="268" r:id="rId9"/>
    <p:sldId id="272" r:id="rId10"/>
    <p:sldId id="273" r:id="rId11"/>
    <p:sldId id="274" r:id="rId12"/>
    <p:sldId id="275" r:id="rId13"/>
    <p:sldId id="260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CC"/>
    <a:srgbClr val="660066"/>
    <a:srgbClr val="FF9900"/>
    <a:srgbClr val="0066CC"/>
    <a:srgbClr val="FF0000"/>
    <a:srgbClr val="99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118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EA5C759-AAE8-4E00-8CD4-BDB167C8C5F3}" type="datetimeFigureOut">
              <a:rPr lang="ru-RU"/>
              <a:pPr>
                <a:defRPr/>
              </a:pPr>
              <a:t>06.03.2013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38E158-5B39-445F-B94B-6B1745B1A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CA6EF-6A0A-42F7-B0DC-8178B289557E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A308-0811-44E7-B1F9-D87BED086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9C09-23A3-46A7-951E-299B4E449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43847-EC78-4DD1-95A6-A47108355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42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83EE-6260-468A-80A2-323270D86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A15-2BDE-45F5-8C6F-E53A3F8C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779D-85F1-4D3A-9B81-A0FF253A7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84222-DDDC-49A9-A060-20FC53CF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1F79-6660-4E1F-ADAA-E06DBDD5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93E0-3765-4B82-A6B5-D8BF5547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EC83-598F-4DB3-9530-45FC24A4E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EC57-15C9-4ACD-BED6-39ED5878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071B-A6ED-482C-AAFA-EC3ACB2D5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763B-BC74-43E3-88CB-644691D13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911B9-55F8-411F-A6CF-FFF5CF17C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55DD-15F7-4458-9250-2B734234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62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8BD9-F98F-4467-AB60-421EB25E6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727E-2D4F-4F59-BDD2-672144C56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802F-C540-4CE8-9D06-730002B1F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EAD-5CA7-4721-AE85-E8C08492E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BDD7-A244-4EFB-AF69-ACC97E0AD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A66A-DA5A-4721-9D0D-8B326EB3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738E-4DAB-4FD5-A987-F3C638EB0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AFF4-E2BE-4DF1-8796-8815A8B0E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334A-DD39-40B6-91CB-94BF58426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5689-4EED-4196-A144-B467D93D4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9AEAF-C206-4743-AA5F-35B8232F2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547AC-D0CB-4EFA-A9E2-04FB5D686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D5F1-8CF2-4773-91B1-FF7C3C9A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889C-0B70-451B-85B7-02657A110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DFF9-BF9B-4257-BC3F-24BAD7C1B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A1A8-3F9D-40D6-82E8-FF679423D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A4DB2-90C1-41F8-8737-9178FE2AD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DCEC-454C-4622-AA28-1ED65AC4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4375-AF0C-43C5-AF9D-44693739E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7F76-6658-4AEB-993A-9954077CB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B508-84B5-47D8-AE0D-3C870240E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568F-0B56-42FE-B266-E3E598860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7CE1-47A4-432D-8ED5-B7184BB06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3F4D-181C-4153-8A62-9559F3C44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58FE-ECD1-4530-8FA9-314D952EC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5AAE-D13B-4C5B-8250-F24B52F8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8FA1-05E8-4DC3-ADDB-44036B227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ACB9-B314-4C0B-A2F0-B6A464122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AEEF-FF16-42C1-AFAA-BFA24E92C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9F4A81-0A45-4AAC-B9E9-F5916AF3C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55BC186-5551-4F7C-940B-CB0EFDAE4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31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72A79BC-AD0A-459E-9329-40995C68D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918FB52-3793-47FE-AEAF-0BB14D874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-detstve.ru/articles/9533/competition/9505.html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e.mail.ru/cgi-bin/link?check=1&amp;cnf=95f5e6&amp;url=http://www.o-detstve.ru&amp;msgid=13342331170000000917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MAKushnaryova\&#1052;&#1086;&#1080;%20&#1076;&#1086;&#1082;&#1091;&#1084;&#1077;&#1085;&#1090;&#1099;\&#1052;&#1086;&#1103;%20&#1084;&#1091;&#1079;&#1099;&#1082;&#1072;\&#1050;&#1077;&#1083;&#1100;&#1090;&#1089;&#1082;&#1072;&#1103;%20&#1084;&#1091;&#1079;&#1099;&#1082;&#1072;\Track07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&#1087;&#1088;&#1072;&#1079;&#1076;&#1085;&#1080;&#1082;&#1080;1\8%20&#1084;&#1072;&#1088;&#1090;&#1072;%201%20&#1082;&#1083;\&#1087;&#1077;&#1089;&#1085;&#1103;%20&#1084;&#1072;&#1084;&#1080;&#1085;%20&#1076;&#1077;&#1085;&#1100;\&#1084;&#1072;&#1084;&#1080;&#1085;%20&#1076;&#1077;&#1085;&#1100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e.mail.ru/cgi-bin/link?check=1&amp;cnf=95f5e6&amp;url=http://www.o-detstve.ru&amp;msgid=13342331170000000917" TargetMode="Externa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2;&#1079;&#1076;&#1085;&#1080;&#1082;&#1080;1\8%20&#1084;&#1072;&#1088;&#1090;&#1072;%201%20&#1082;&#1083;\&#1085;&#1072;%20&#1095;&#1072;&#1089;&#1080;&#1082;%20&#1084;&#1072;&#1084;&#1072;%201\&#1053;&#1072;%20&#1095;&#1072;&#1089;&#1080;&#1082;%20&#1084;&#1072;&#1084;&#1072;%20&#1091;&#1093;&#1086;&#1076;&#1080;&#1083;&#1072;%20(&#1084;&#1080;&#1085;&#1091;&#1089;).mp3" TargetMode="External"/><Relationship Id="rId5" Type="http://schemas.openxmlformats.org/officeDocument/2006/relationships/hyperlink" Target="http://www.o-detstve.ru/articles/9533/competition/9505.htm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4" descr="12354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908175" y="5876925"/>
            <a:ext cx="4679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omic Sans MS"/>
              </a:rPr>
              <a:t>С Днем 8 Марта!</a:t>
            </a:r>
          </a:p>
        </p:txBody>
      </p:sp>
      <p:pic>
        <p:nvPicPr>
          <p:cNvPr id="2053" name="Picture 5" descr="slubovvvus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96975"/>
            <a:ext cx="3382962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 descr="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365625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Track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-285750" y="285750"/>
            <a:ext cx="277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hlinkClick r:id="rId7"/>
              </a:rPr>
              <a:t>http://www.o-detstve.ru</a:t>
            </a:r>
            <a:endParaRPr lang="ru-RU" sz="1600"/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4786313" y="6627813"/>
            <a:ext cx="4357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hlinkClick r:id="rId8" action="ppaction://hlinkfile"/>
              </a:rPr>
              <a:t>Конкурс «Мастер презентаций - 2012</a:t>
            </a:r>
            <a:r>
              <a:rPr lang="ru-RU">
                <a:hlinkClick r:id="rId8" action="ppaction://hlinkfile"/>
              </a:rPr>
              <a:t>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6"/>
                </p:tgtEl>
              </p:cMediaNode>
            </p:audio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0" y="0"/>
            <a:ext cx="38576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Обойди весь мир вокруг,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Только знай заранее.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Не найдешь теплее рук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</a:rPr>
              <a:t>И нежнее маминых.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ru-RU" sz="1800" b="1">
              <a:solidFill>
                <a:schemeClr val="bg1"/>
              </a:solidFill>
            </a:endParaRPr>
          </a:p>
        </p:txBody>
      </p:sp>
      <p:pic>
        <p:nvPicPr>
          <p:cNvPr id="60419" name="Picture 7" descr="b01b20afa068148e9ca20330ed4448b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484313"/>
            <a:ext cx="2857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38" y="357188"/>
            <a:ext cx="32146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Не найдешь на свете глаз</a:t>
            </a:r>
          </a:p>
          <a:p>
            <a:pPr>
              <a:defRPr/>
            </a:pPr>
            <a:endParaRPr lang="ru-RU" sz="1800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Ласковей и строже.</a:t>
            </a:r>
          </a:p>
          <a:p>
            <a:pPr>
              <a:defRPr/>
            </a:pPr>
            <a:endParaRPr lang="ru-RU" sz="1800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Мама каждому из нас </a:t>
            </a:r>
          </a:p>
          <a:p>
            <a:pPr>
              <a:defRPr/>
            </a:pPr>
            <a:endParaRPr lang="ru-RU" sz="1800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Всех людей дороже.</a:t>
            </a:r>
            <a:endParaRPr lang="ru-RU" sz="18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5" y="4214813"/>
            <a:ext cx="54292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Сто путей, дорог вокруг</a:t>
            </a:r>
          </a:p>
          <a:p>
            <a:pPr algn="ctr">
              <a:defRPr/>
            </a:pPr>
            <a:endParaRPr lang="ru-RU" sz="1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Обойди по свету:</a:t>
            </a:r>
          </a:p>
          <a:p>
            <a:pPr algn="ctr">
              <a:defRPr/>
            </a:pPr>
            <a:endParaRPr lang="ru-RU" sz="1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Мама – самый лучший друг,</a:t>
            </a:r>
          </a:p>
          <a:p>
            <a:pPr algn="ctr">
              <a:defRPr/>
            </a:pPr>
            <a:endParaRPr lang="ru-RU" sz="18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+mn-lt"/>
                <a:cs typeface="+mn-cs"/>
              </a:rPr>
              <a:t>Лучше мамы – нету!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3" name="Picture 7" descr="vetton_ru_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627313" y="3141663"/>
            <a:ext cx="2951162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8 Марта</a:t>
            </a:r>
          </a:p>
        </p:txBody>
      </p:sp>
      <p:pic>
        <p:nvPicPr>
          <p:cNvPr id="45066" name="Picture 10" descr="2caa5b84776a5f4cf25132238ab8d40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492375"/>
            <a:ext cx="962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8marta0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6250"/>
            <a:ext cx="33115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827088" y="1143000"/>
            <a:ext cx="511175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День весенний , не морозный,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День веселый и мимозный – 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Это мамин день!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            День просторный, не капризный;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            День подарочный, сюрпризный – 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            Это мамин день!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День без облачный, не снежный;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День взволнованный и нежный – </a:t>
            </a:r>
          </a:p>
          <a:p>
            <a:pPr>
              <a:spcBef>
                <a:spcPct val="50000"/>
              </a:spcBef>
            </a:pPr>
            <a:r>
              <a:rPr lang="ru-RU" sz="2300" b="1" i="1">
                <a:solidFill>
                  <a:schemeClr val="folHlink"/>
                </a:solidFill>
                <a:latin typeface="Monotype Corsiva" pitchFamily="66" charset="0"/>
              </a:rPr>
              <a:t>Это мамин день!</a:t>
            </a:r>
          </a:p>
        </p:txBody>
      </p:sp>
      <p:pic>
        <p:nvPicPr>
          <p:cNvPr id="16391" name="Picture 7" descr="6e6ba0b303d78c3329eaed4cb2b6a6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196975"/>
            <a:ext cx="1504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868863"/>
            <a:ext cx="35274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амин д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5818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Прямоугольник 8"/>
          <p:cNvSpPr>
            <a:spLocks noChangeArrowheads="1"/>
          </p:cNvSpPr>
          <p:nvPr/>
        </p:nvSpPr>
        <p:spPr bwMode="auto">
          <a:xfrm>
            <a:off x="4929188" y="6000750"/>
            <a:ext cx="4214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2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object_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3845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4211638" y="1844675"/>
            <a:ext cx="47529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8 марта  - день торжественный,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День радости и  красоты.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На всей земле он дарит женщинам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ru-RU" sz="2000" b="1" i="1">
                <a:solidFill>
                  <a:srgbClr val="FF9999"/>
                </a:solidFill>
                <a:latin typeface="Palatino Linotype" pitchFamily="18" charset="0"/>
              </a:rPr>
              <a:t>Свои улыбки и цветы.</a:t>
            </a:r>
          </a:p>
        </p:txBody>
      </p:sp>
      <p:pic>
        <p:nvPicPr>
          <p:cNvPr id="19465" name="Picture 9" descr="8f29df1b8e474d45c114d54ed085b90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868863"/>
            <a:ext cx="2486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0" descr="c32596e43dd0ec91cd0db981475beb7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765175"/>
            <a:ext cx="3048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Прямоугольник 5"/>
          <p:cNvSpPr>
            <a:spLocks noChangeArrowheads="1"/>
          </p:cNvSpPr>
          <p:nvPr/>
        </p:nvSpPr>
        <p:spPr bwMode="auto">
          <a:xfrm>
            <a:off x="571500" y="500063"/>
            <a:ext cx="4714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5"/>
              </a:rPr>
              <a:t>http://www.o-detstve.ru</a:t>
            </a:r>
            <a:endParaRPr lang="ru-RU" sz="1400"/>
          </a:p>
        </p:txBody>
      </p:sp>
      <p:sp>
        <p:nvSpPr>
          <p:cNvPr id="53254" name="Прямоугольник 6"/>
          <p:cNvSpPr>
            <a:spLocks noChangeArrowheads="1"/>
          </p:cNvSpPr>
          <p:nvPr/>
        </p:nvSpPr>
        <p:spPr bwMode="auto">
          <a:xfrm>
            <a:off x="4857750" y="6286500"/>
            <a:ext cx="3929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5" name="Picture 5" descr="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79388" y="0"/>
            <a:ext cx="73453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>
                <a:latin typeface="Courier New" pitchFamily="49" charset="0"/>
              </a:rPr>
              <a:t>Все чаще солнечные зайчики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>
                <a:latin typeface="Courier New" pitchFamily="49" charset="0"/>
              </a:rPr>
              <a:t>Теперь заглядывают к нам.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>
                <a:latin typeface="Courier New" pitchFamily="49" charset="0"/>
              </a:rPr>
              <a:t>Их ловят девочки и мальчики.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300" b="1" i="1">
                <a:latin typeface="Courier New" pitchFamily="49" charset="0"/>
              </a:rPr>
              <a:t>Чтобы раскрасить праздник мам.</a:t>
            </a:r>
            <a:r>
              <a:rPr lang="ru-RU" sz="2000" b="1" i="1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2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296275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30353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ru-RU" sz="2000" b="1">
              <a:solidFill>
                <a:schemeClr val="accent1"/>
              </a:solidFill>
              <a:latin typeface="Monotype Corsiva" pitchFamily="66" charset="0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endParaRPr lang="ru-RU" sz="2000" b="1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3" name="Picture 6" descr="flower_0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3276600" y="765175"/>
            <a:ext cx="44275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Этот праздник цветами украшен,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Огоньками улыбок согрет.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Мамам, бабушкам, сестрам старшим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800" b="1">
                <a:solidFill>
                  <a:srgbClr val="660066"/>
                </a:solidFill>
              </a:rPr>
              <a:t>Наш горячий привет. Привет!</a:t>
            </a:r>
          </a:p>
        </p:txBody>
      </p:sp>
      <p:sp>
        <p:nvSpPr>
          <p:cNvPr id="56326" name="Прямоугольник 6"/>
          <p:cNvSpPr>
            <a:spLocks noChangeArrowheads="1"/>
          </p:cNvSpPr>
          <p:nvPr/>
        </p:nvSpPr>
        <p:spPr bwMode="auto">
          <a:xfrm>
            <a:off x="4286250" y="6500813"/>
            <a:ext cx="528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7347" name="Picture 6" descr="oboi-cvety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0" y="0"/>
            <a:ext cx="48958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Много у бабушки с нами хлопот: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Варит нам бабушка сладкий компот.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Шапочки теплые надо связать,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Сказку веселую нам рассказать.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Трудится бабушка целые дни,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Monotype Corsiva" pitchFamily="66" charset="0"/>
              </a:rPr>
              <a:t>Бабушка, милая, сядь, отдохни!</a:t>
            </a:r>
          </a:p>
        </p:txBody>
      </p:sp>
      <p:pic>
        <p:nvPicPr>
          <p:cNvPr id="57349" name="Picture 11" descr="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00438"/>
            <a:ext cx="1257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1" name="Picture 5" descr="oboi-cvety-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55451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endParaRPr lang="ru-RU" sz="2000" b="1" i="1">
              <a:latin typeface="Palatino Linotype" pitchFamily="18" charset="0"/>
            </a:endParaRP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1643063" y="857250"/>
            <a:ext cx="426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Отступили холода,</a:t>
            </a:r>
          </a:p>
          <a:p>
            <a:r>
              <a:rPr lang="ru-RU"/>
              <a:t>К нам пришла весна-красна.</a:t>
            </a:r>
          </a:p>
          <a:p>
            <a:r>
              <a:rPr lang="ru-RU"/>
              <a:t>И не даром праздник мамин</a:t>
            </a:r>
          </a:p>
          <a:p>
            <a:r>
              <a:rPr lang="ru-RU"/>
              <a:t>Из весенних самый ранний.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5" name="Picture 7" descr="vetton_ru_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179388" y="836613"/>
            <a:ext cx="5249862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Милую мамочку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Все мы поздравим,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Песню споем для нее.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Скажем, что очень,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Скажем, что очень,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ru-RU" b="1" i="1">
                <a:solidFill>
                  <a:srgbClr val="0066CC"/>
                </a:solidFill>
                <a:latin typeface="Courier New" pitchFamily="49" charset="0"/>
              </a:rPr>
              <a:t>Очень мы любим ее! </a:t>
            </a:r>
          </a:p>
        </p:txBody>
      </p:sp>
      <p:pic>
        <p:nvPicPr>
          <p:cNvPr id="6" name="На часик мама уходил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Прямоугольник 7"/>
          <p:cNvSpPr>
            <a:spLocks noChangeArrowheads="1"/>
          </p:cNvSpPr>
          <p:nvPr/>
        </p:nvSpPr>
        <p:spPr bwMode="auto">
          <a:xfrm>
            <a:off x="2286000" y="3937000"/>
            <a:ext cx="6858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hlinkClick r:id="rId5" action="ppaction://hlinkfile"/>
            </a:endParaRPr>
          </a:p>
          <a:p>
            <a:endParaRPr lang="ru-RU">
              <a:hlinkClick r:id="rId5" action="ppaction://hlinkfile"/>
            </a:endParaRPr>
          </a:p>
          <a:p>
            <a:endParaRPr lang="ru-RU">
              <a:hlinkClick r:id="rId5" action="ppaction://hlinkfile"/>
            </a:endParaRPr>
          </a:p>
          <a:p>
            <a:endParaRPr lang="ru-RU">
              <a:hlinkClick r:id="rId5" action="ppaction://hlinkfile"/>
            </a:endParaRPr>
          </a:p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_8_marta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3">
      <a:dk1>
        <a:srgbClr val="667B5B"/>
      </a:dk1>
      <a:lt1>
        <a:srgbClr val="E6E6DA"/>
      </a:lt1>
      <a:dk2>
        <a:srgbClr val="295200"/>
      </a:dk2>
      <a:lt2>
        <a:srgbClr val="F3F2D9"/>
      </a:lt2>
      <a:accent1>
        <a:srgbClr val="808000"/>
      </a:accent1>
      <a:accent2>
        <a:srgbClr val="838D75"/>
      </a:accent2>
      <a:accent3>
        <a:srgbClr val="ACB3AA"/>
      </a:accent3>
      <a:accent4>
        <a:srgbClr val="C4C4BA"/>
      </a:accent4>
      <a:accent5>
        <a:srgbClr val="C0C0AA"/>
      </a:accent5>
      <a:accent6>
        <a:srgbClr val="767F69"/>
      </a:accent6>
      <a:hlink>
        <a:srgbClr val="33CC33"/>
      </a:hlink>
      <a:folHlink>
        <a:srgbClr val="33996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s_8_marta</Template>
  <TotalTime>92</TotalTime>
  <Words>196</Words>
  <Application>Microsoft Office PowerPoint</Application>
  <PresentationFormat>On-screen Show (4:3)</PresentationFormat>
  <Paragraphs>62</Paragraphs>
  <Slides>11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Arial</vt:lpstr>
      <vt:lpstr>Calibri</vt:lpstr>
      <vt:lpstr>Arial Black</vt:lpstr>
      <vt:lpstr>Wingdings</vt:lpstr>
      <vt:lpstr>Verdana</vt:lpstr>
      <vt:lpstr>Tahoma</vt:lpstr>
      <vt:lpstr>Monotype Corsiva</vt:lpstr>
      <vt:lpstr>Palatino Linotype</vt:lpstr>
      <vt:lpstr>Courier New</vt:lpstr>
      <vt:lpstr>s_8_marta</vt:lpstr>
      <vt:lpstr>Трава</vt:lpstr>
      <vt:lpstr>Склон</vt:lpstr>
      <vt:lpstr>Разрез</vt:lpstr>
      <vt:lpstr>Трава</vt:lpstr>
      <vt:lpstr>Склон</vt:lpstr>
      <vt:lpstr>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-xXx-</dc:creator>
  <cp:lastModifiedBy>1</cp:lastModifiedBy>
  <cp:revision>10</cp:revision>
  <dcterms:created xsi:type="dcterms:W3CDTF">2012-03-06T09:47:28Z</dcterms:created>
  <dcterms:modified xsi:type="dcterms:W3CDTF">2013-03-06T18:18:25Z</dcterms:modified>
</cp:coreProperties>
</file>