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7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734BC-8425-49D6-A1C6-92DA2BC28E0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56816-9908-4006-9CBF-F7CA0D23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6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14290"/>
            <a:ext cx="8643966" cy="6357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2428892"/>
          </a:xfrm>
        </p:spPr>
        <p:txBody>
          <a:bodyPr>
            <a:prstTxWarp prst="textTriangleInverted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«Дизайн тарелки»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00198"/>
          </a:xfrm>
        </p:spPr>
        <p:txBody>
          <a:bodyPr>
            <a:noAutofit/>
          </a:bodyPr>
          <a:lstStyle/>
          <a:p>
            <a:r>
              <a:rPr lang="ru-RU" sz="40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Шаповалова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Ирина Николаевна</a:t>
            </a:r>
          </a:p>
          <a:p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Сухо-Сарматская СОШ</a:t>
            </a:r>
            <a:endParaRPr lang="ru-RU" sz="40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Пасхальные яйца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1373868147_100127982_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000109"/>
            <a:ext cx="2690553" cy="3429024"/>
          </a:xfrm>
          <a:prstGeom prst="rect">
            <a:avLst/>
          </a:prstGeom>
        </p:spPr>
      </p:pic>
      <p:pic>
        <p:nvPicPr>
          <p:cNvPr id="4" name="Рисунок 3" descr="1204021843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43636" y="1000108"/>
            <a:ext cx="2497520" cy="3500462"/>
          </a:xfrm>
          <a:prstGeom prst="rect">
            <a:avLst/>
          </a:prstGeom>
        </p:spPr>
      </p:pic>
      <p:pic>
        <p:nvPicPr>
          <p:cNvPr id="5" name="Рисунок 4" descr="1367331545_195882_resiz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14678" y="1500174"/>
            <a:ext cx="2643206" cy="3381500"/>
          </a:xfrm>
          <a:prstGeom prst="rect">
            <a:avLst/>
          </a:prstGeom>
        </p:spPr>
      </p:pic>
      <p:pic>
        <p:nvPicPr>
          <p:cNvPr id="6" name="Рисунок 5" descr="biser.info_5424_jajco-rozhdestvenskaja-noch_1250502051.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3214686"/>
            <a:ext cx="2459333" cy="3281393"/>
          </a:xfrm>
          <a:prstGeom prst="rect">
            <a:avLst/>
          </a:prstGeom>
        </p:spPr>
      </p:pic>
      <p:pic>
        <p:nvPicPr>
          <p:cNvPr id="7" name="Рисунок 6" descr="foto_159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15008" y="3643314"/>
            <a:ext cx="2143140" cy="2853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Декоративные деревья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4e142166093e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41794" y="1285861"/>
            <a:ext cx="3765203" cy="3000396"/>
          </a:xfrm>
          <a:prstGeom prst="rect">
            <a:avLst/>
          </a:prstGeom>
        </p:spPr>
      </p:pic>
      <p:pic>
        <p:nvPicPr>
          <p:cNvPr id="4" name="Рисунок 3" descr="72026749_0_4712_47226fcd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285861"/>
            <a:ext cx="3796936" cy="3143272"/>
          </a:xfrm>
          <a:prstGeom prst="rect">
            <a:avLst/>
          </a:prstGeom>
        </p:spPr>
      </p:pic>
      <p:pic>
        <p:nvPicPr>
          <p:cNvPr id="6" name="Рисунок 5" descr="c303023d01c1c9fc4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00364" y="3214686"/>
            <a:ext cx="3714776" cy="3087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Пасхальные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декоративные тарелки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strana_mastero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3571900" cy="2910437"/>
          </a:xfrm>
          <a:prstGeom prst="rect">
            <a:avLst/>
          </a:prstGeom>
        </p:spPr>
      </p:pic>
      <p:pic>
        <p:nvPicPr>
          <p:cNvPr id="4" name="Рисунок 3" descr="strana_masterov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396" y="1285860"/>
            <a:ext cx="3304008" cy="2643206"/>
          </a:xfrm>
          <a:prstGeom prst="rect">
            <a:avLst/>
          </a:prstGeom>
        </p:spPr>
      </p:pic>
      <p:pic>
        <p:nvPicPr>
          <p:cNvPr id="5" name="Рисунок 4" descr="strana_masterov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857496"/>
            <a:ext cx="428628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Декоративные тарелки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Foto017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071546"/>
            <a:ext cx="2786082" cy="3714777"/>
          </a:xfrm>
          <a:prstGeom prst="rect">
            <a:avLst/>
          </a:prstGeom>
        </p:spPr>
      </p:pic>
      <p:pic>
        <p:nvPicPr>
          <p:cNvPr id="7" name="Рисунок 6" descr="80252711_4390899_0_4e8ad_d4053c9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142984"/>
            <a:ext cx="2625347" cy="3500462"/>
          </a:xfrm>
          <a:prstGeom prst="rect">
            <a:avLst/>
          </a:prstGeom>
        </p:spPr>
      </p:pic>
      <p:pic>
        <p:nvPicPr>
          <p:cNvPr id="8" name="Рисунок 7" descr="l_Pictur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500306"/>
            <a:ext cx="3857620" cy="3857620"/>
          </a:xfrm>
          <a:prstGeom prst="rect">
            <a:avLst/>
          </a:prstGeom>
        </p:spPr>
      </p:pic>
      <p:pic>
        <p:nvPicPr>
          <p:cNvPr id="9" name="Рисунок 8" descr="metal-plate-decorated-with-beads-stone-and-zari-HH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2809856"/>
            <a:ext cx="3071834" cy="352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34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72" y="285728"/>
            <a:ext cx="2895918" cy="3286148"/>
          </a:xfrm>
          <a:prstGeom prst="rect">
            <a:avLst/>
          </a:prstGeom>
        </p:spPr>
      </p:pic>
      <p:pic>
        <p:nvPicPr>
          <p:cNvPr id="3" name="Рисунок 2" descr="metal-plate-decorated-with-beads-and-zari-HH44_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4942" y="214291"/>
            <a:ext cx="3406164" cy="3429024"/>
          </a:xfrm>
          <a:prstGeom prst="rect">
            <a:avLst/>
          </a:prstGeom>
        </p:spPr>
      </p:pic>
      <p:pic>
        <p:nvPicPr>
          <p:cNvPr id="4" name="Рисунок 3" descr="p11104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78" y="2786058"/>
            <a:ext cx="4286280" cy="3214710"/>
          </a:xfrm>
          <a:prstGeom prst="rect">
            <a:avLst/>
          </a:prstGeom>
        </p:spPr>
      </p:pic>
      <p:pic>
        <p:nvPicPr>
          <p:cNvPr id="5" name="Рисунок 4" descr="rrdzsrdz461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000240"/>
            <a:ext cx="2839661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157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3961000" cy="2643206"/>
          </a:xfrm>
          <a:prstGeom prst="rect">
            <a:avLst/>
          </a:prstGeom>
        </p:spPr>
      </p:pic>
      <p:pic>
        <p:nvPicPr>
          <p:cNvPr id="4" name="Рисунок 3" descr="metal-plate-decorated-with-beads-mirror-and-zari-HH43_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6503" y="0"/>
            <a:ext cx="3294910" cy="3286124"/>
          </a:xfrm>
          <a:prstGeom prst="rect">
            <a:avLst/>
          </a:prstGeom>
        </p:spPr>
      </p:pic>
      <p:pic>
        <p:nvPicPr>
          <p:cNvPr id="5" name="Рисунок 4" descr="post-11151-1280558502_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643314"/>
            <a:ext cx="3524275" cy="2643206"/>
          </a:xfrm>
          <a:prstGeom prst="rect">
            <a:avLst/>
          </a:prstGeom>
        </p:spPr>
      </p:pic>
      <p:pic>
        <p:nvPicPr>
          <p:cNvPr id="6" name="Рисунок 5" descr="post-11151-1282714119_thum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643314"/>
            <a:ext cx="3786214" cy="2839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Последовательность выполнения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Наносим клей «Момент» </a:t>
            </a:r>
          </a:p>
          <a:p>
            <a:pPr>
              <a:buNone/>
            </a:pPr>
            <a:r>
              <a:rPr lang="ru-RU" dirty="0" smtClean="0"/>
              <a:t> на маленький участок </a:t>
            </a:r>
          </a:p>
          <a:p>
            <a:pPr>
              <a:buNone/>
            </a:pPr>
            <a:r>
              <a:rPr lang="ru-RU" dirty="0" smtClean="0"/>
              <a:t>рисунка, для наклеивания </a:t>
            </a:r>
          </a:p>
          <a:p>
            <a:pPr>
              <a:buNone/>
            </a:pPr>
            <a:r>
              <a:rPr lang="ru-RU" dirty="0" smtClean="0"/>
              <a:t> одного цвета бисера. Клей </a:t>
            </a:r>
          </a:p>
          <a:p>
            <a:pPr>
              <a:buNone/>
            </a:pPr>
            <a:r>
              <a:rPr lang="ru-RU" dirty="0" smtClean="0"/>
              <a:t> должен лежать на поверх- </a:t>
            </a:r>
          </a:p>
          <a:p>
            <a:pPr>
              <a:buNone/>
            </a:pPr>
            <a:r>
              <a:rPr lang="ru-RU" dirty="0" err="1" smtClean="0"/>
              <a:t>ности</a:t>
            </a:r>
            <a:r>
              <a:rPr lang="ru-RU" dirty="0" smtClean="0"/>
              <a:t> тарелки «каплей».</a:t>
            </a:r>
            <a:endParaRPr lang="ru-RU" dirty="0"/>
          </a:p>
        </p:txBody>
      </p:sp>
      <p:pic>
        <p:nvPicPr>
          <p:cNvPr id="6" name="Рисунок 5" descr="DSC_02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7818" y="1785926"/>
            <a:ext cx="3500444" cy="4667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311781"/>
          </a:xfrm>
        </p:spPr>
        <p:txBody>
          <a:bodyPr/>
          <a:lstStyle/>
          <a:p>
            <a:r>
              <a:rPr lang="ru-RU" sz="3600" dirty="0" smtClean="0"/>
              <a:t>На клей насыпаем </a:t>
            </a:r>
          </a:p>
          <a:p>
            <a:pPr>
              <a:buNone/>
            </a:pPr>
            <a:r>
              <a:rPr lang="ru-RU" sz="3600" dirty="0" smtClean="0"/>
              <a:t>бисер нужного цвета.</a:t>
            </a:r>
          </a:p>
          <a:p>
            <a:pPr>
              <a:buNone/>
            </a:pPr>
            <a:r>
              <a:rPr lang="ru-RU" sz="3600" dirty="0" smtClean="0"/>
              <a:t>Делаем это без </a:t>
            </a:r>
            <a:r>
              <a:rPr lang="ru-RU" sz="3600" dirty="0" err="1" smtClean="0"/>
              <a:t>замед</a:t>
            </a:r>
            <a:r>
              <a:rPr lang="ru-RU" sz="3600" dirty="0" smtClean="0"/>
              <a:t>- </a:t>
            </a:r>
          </a:p>
          <a:p>
            <a:pPr>
              <a:buNone/>
            </a:pPr>
            <a:r>
              <a:rPr lang="ru-RU" sz="3600" dirty="0" err="1" smtClean="0"/>
              <a:t>ления</a:t>
            </a:r>
            <a:r>
              <a:rPr lang="ru-RU" sz="3600" dirty="0" smtClean="0"/>
              <a:t>, так как клей у </a:t>
            </a:r>
          </a:p>
          <a:p>
            <a:pPr>
              <a:buNone/>
            </a:pPr>
            <a:r>
              <a:rPr lang="ru-RU" sz="3600" dirty="0" smtClean="0"/>
              <a:t>нас </a:t>
            </a:r>
            <a:r>
              <a:rPr lang="ru-RU" sz="3600" dirty="0" err="1" smtClean="0"/>
              <a:t>быстросто</a:t>
            </a:r>
            <a:r>
              <a:rPr lang="ru-RU" sz="3600" dirty="0" smtClean="0"/>
              <a:t> сох- </a:t>
            </a:r>
          </a:p>
          <a:p>
            <a:pPr>
              <a:buNone/>
            </a:pPr>
            <a:r>
              <a:rPr lang="ru-RU" sz="3600" dirty="0" err="1" smtClean="0"/>
              <a:t>нущий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DSC_02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9190" y="642918"/>
            <a:ext cx="3946932" cy="6000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329642" cy="534036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 краю контура </a:t>
            </a:r>
          </a:p>
          <a:p>
            <a:pPr>
              <a:buNone/>
            </a:pPr>
            <a:r>
              <a:rPr lang="ru-RU" sz="3600" dirty="0" smtClean="0"/>
              <a:t>или тонкие линии </a:t>
            </a:r>
          </a:p>
          <a:p>
            <a:pPr>
              <a:buNone/>
            </a:pPr>
            <a:r>
              <a:rPr lang="ru-RU" sz="3600" dirty="0" smtClean="0"/>
              <a:t>делаем при помощи </a:t>
            </a:r>
          </a:p>
          <a:p>
            <a:pPr>
              <a:buNone/>
            </a:pPr>
            <a:r>
              <a:rPr lang="ru-RU" sz="3600" dirty="0" smtClean="0"/>
              <a:t>пинцета.</a:t>
            </a:r>
            <a:endParaRPr lang="ru-RU" sz="3600" dirty="0"/>
          </a:p>
        </p:txBody>
      </p:sp>
      <p:pic>
        <p:nvPicPr>
          <p:cNvPr id="4" name="Рисунок 3" descr="DSC_02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428604"/>
            <a:ext cx="3857634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768997"/>
          </a:xfrm>
        </p:spPr>
        <p:txBody>
          <a:bodyPr/>
          <a:lstStyle/>
          <a:p>
            <a:r>
              <a:rPr lang="ru-RU" sz="3600" dirty="0" smtClean="0"/>
              <a:t>После заполнения </a:t>
            </a:r>
          </a:p>
          <a:p>
            <a:pPr>
              <a:buNone/>
            </a:pPr>
            <a:r>
              <a:rPr lang="ru-RU" sz="3600" dirty="0" smtClean="0"/>
              <a:t>всего рисунка сверху </a:t>
            </a:r>
          </a:p>
          <a:p>
            <a:pPr>
              <a:buNone/>
            </a:pPr>
            <a:r>
              <a:rPr lang="ru-RU" sz="3600" dirty="0" smtClean="0"/>
              <a:t>на приклеенный </a:t>
            </a:r>
            <a:r>
              <a:rPr lang="ru-RU" sz="3600" dirty="0" err="1" smtClean="0"/>
              <a:t>би</a:t>
            </a:r>
            <a:r>
              <a:rPr lang="ru-RU" sz="3600" dirty="0" smtClean="0"/>
              <a:t>- </a:t>
            </a:r>
          </a:p>
          <a:p>
            <a:pPr>
              <a:buNone/>
            </a:pPr>
            <a:r>
              <a:rPr lang="ru-RU" sz="3600" dirty="0" smtClean="0"/>
              <a:t>сер сверху наносим </a:t>
            </a:r>
          </a:p>
          <a:p>
            <a:pPr>
              <a:buNone/>
            </a:pPr>
            <a:r>
              <a:rPr lang="ru-RU" sz="3600" dirty="0" smtClean="0"/>
              <a:t>тонкий слой клея для </a:t>
            </a:r>
          </a:p>
          <a:p>
            <a:pPr>
              <a:buNone/>
            </a:pPr>
            <a:r>
              <a:rPr lang="ru-RU" sz="3600" dirty="0" smtClean="0"/>
              <a:t>закрепления.</a:t>
            </a:r>
          </a:p>
          <a:p>
            <a:endParaRPr lang="ru-RU" dirty="0"/>
          </a:p>
        </p:txBody>
      </p:sp>
      <p:pic>
        <p:nvPicPr>
          <p:cNvPr id="4" name="Рисунок 3" descr="DSC_02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500042"/>
            <a:ext cx="4214824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появления бисера.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Бисер – это маленькие бусинки из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стекла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просверленные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насквозь.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Родиной бисера считается Древний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Египет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связано с появлением технологии изготовления стекла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Самые древние бусины, возраст которых насчитывает 4 000 лет, археологи обнаружили во время раскопок Фив. Никто в настоящее время не оспаривает египетское происхождение бисера.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Тарелку с цветочным рисунком можно украсить бабочками.</a:t>
            </a:r>
            <a:endParaRPr lang="ru-RU" dirty="0"/>
          </a:p>
        </p:txBody>
      </p:sp>
      <p:pic>
        <p:nvPicPr>
          <p:cNvPr id="5" name="Содержимое 4" descr="47142253_1249452663_L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7072362" cy="4972072"/>
          </a:xfrm>
        </p:spPr>
      </p:pic>
      <p:pic>
        <p:nvPicPr>
          <p:cNvPr id="4" name="Содержимое 4" descr="47142253_1249452663_L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28" y="1643050"/>
            <a:ext cx="7187524" cy="505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8229600" cy="1143000"/>
          </a:xfrm>
        </p:spPr>
        <p:txBody>
          <a:bodyPr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63915"/>
            <a:ext cx="8286808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Однако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асто открытие секрета  производства стекла приписывают финикийцам. Первым эту легенду записал Гай Плиний Старшин, римский историк, живший в I в. н. э.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Согласно ей, финикийские купцы, плывшие из Африки с грузом соды, на ночь пристали к берегу и принялись готовить ужин. Но камней поблизости не оказалось, и пришлось обложить костер кусками соды.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Наутро в золе был обнаружен чудесный слиток, чистый и прозрачный, как морская вода, твердый, как камень.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71965_1271059334_poppy_draft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72066" y="1357298"/>
            <a:ext cx="3269912" cy="2714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Изделия из бисера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украшения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19513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1357298"/>
            <a:ext cx="2745345" cy="2214578"/>
          </a:xfrm>
          <a:prstGeom prst="rect">
            <a:avLst/>
          </a:prstGeom>
        </p:spPr>
      </p:pic>
      <p:pic>
        <p:nvPicPr>
          <p:cNvPr id="5" name="Рисунок 4" descr="103092129_1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3214686"/>
            <a:ext cx="2513943" cy="3214710"/>
          </a:xfrm>
          <a:prstGeom prst="rect">
            <a:avLst/>
          </a:prstGeom>
        </p:spPr>
      </p:pic>
      <p:pic>
        <p:nvPicPr>
          <p:cNvPr id="6" name="Рисунок 5" descr="1342755202_60192028_brasle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024" y="3000372"/>
            <a:ext cx="2547348" cy="3151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одежда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2800370" cy="3500462"/>
          </a:xfrm>
          <a:prstGeom prst="rect">
            <a:avLst/>
          </a:prstGeom>
        </p:spPr>
      </p:pic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86446" y="1500174"/>
            <a:ext cx="2677502" cy="3357586"/>
          </a:xfrm>
          <a:prstGeom prst="rect">
            <a:avLst/>
          </a:prstGeom>
        </p:spPr>
      </p:pic>
      <p:pic>
        <p:nvPicPr>
          <p:cNvPr id="5" name="Рисунок 4" descr="79573921_large_149798404947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571612"/>
            <a:ext cx="2854050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аксессуары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9138f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1357299"/>
            <a:ext cx="3357586" cy="2518189"/>
          </a:xfrm>
          <a:prstGeom prst="rect">
            <a:avLst/>
          </a:prstGeom>
        </p:spPr>
      </p:pic>
      <p:pic>
        <p:nvPicPr>
          <p:cNvPr id="4" name="Рисунок 3" descr="1306415868_348378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571612"/>
            <a:ext cx="2816443" cy="4071966"/>
          </a:xfrm>
          <a:prstGeom prst="rect">
            <a:avLst/>
          </a:prstGeom>
        </p:spPr>
      </p:pic>
      <p:pic>
        <p:nvPicPr>
          <p:cNvPr id="6" name="Рисунок 5" descr="sumochka_bis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286124"/>
            <a:ext cx="3033169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обувь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0_7779e_3cd4c6de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1571612"/>
            <a:ext cx="3110714" cy="2714644"/>
          </a:xfrm>
          <a:prstGeom prst="rect">
            <a:avLst/>
          </a:prstGeom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500174"/>
            <a:ext cx="3133747" cy="2500330"/>
          </a:xfrm>
          <a:prstGeom prst="rect">
            <a:avLst/>
          </a:prstGeo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43306" y="1428737"/>
            <a:ext cx="1800238" cy="3000396"/>
          </a:xfrm>
          <a:prstGeom prst="rect">
            <a:avLst/>
          </a:prstGeom>
        </p:spPr>
      </p:pic>
      <p:pic>
        <p:nvPicPr>
          <p:cNvPr id="6" name="Рисунок 5" descr="09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14612" y="4429132"/>
            <a:ext cx="2000264" cy="2030725"/>
          </a:xfrm>
          <a:prstGeom prst="rect">
            <a:avLst/>
          </a:prstGeom>
        </p:spPr>
      </p:pic>
      <p:pic>
        <p:nvPicPr>
          <p:cNvPr id="8" name="Рисунок 7" descr="t1@fa760ef5-4b72-48f9-834d-d718ee6791a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572132" y="3857628"/>
            <a:ext cx="2001158" cy="2671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интерьер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Elegant-blue-beaded-candle-holder_6290_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4304910" cy="3235326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000108"/>
            <a:ext cx="3333767" cy="2500325"/>
          </a:xfrm>
          <a:prstGeom prst="rect">
            <a:avLst/>
          </a:prstGeom>
        </p:spPr>
      </p:pic>
      <p:pic>
        <p:nvPicPr>
          <p:cNvPr id="6" name="Рисунок 5" descr="97948007_7831252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643314"/>
            <a:ext cx="3937008" cy="2952756"/>
          </a:xfrm>
          <a:prstGeom prst="rect">
            <a:avLst/>
          </a:prstGeom>
        </p:spPr>
      </p:pic>
      <p:pic>
        <p:nvPicPr>
          <p:cNvPr id="7" name="Рисунок 6" descr="image_1670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643314"/>
            <a:ext cx="4000511" cy="3000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вышивка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2_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214422"/>
            <a:ext cx="3143272" cy="2553908"/>
          </a:xfrm>
          <a:prstGeom prst="rect">
            <a:avLst/>
          </a:prstGeom>
        </p:spPr>
      </p:pic>
      <p:pic>
        <p:nvPicPr>
          <p:cNvPr id="4" name="Рисунок 3" descr="71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000373"/>
            <a:ext cx="4643470" cy="3227212"/>
          </a:xfrm>
          <a:prstGeom prst="rect">
            <a:avLst/>
          </a:prstGeom>
        </p:spPr>
      </p:pic>
      <p:pic>
        <p:nvPicPr>
          <p:cNvPr id="5" name="Рисунок 4" descr="90971605_large_233760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00760" y="1500174"/>
            <a:ext cx="246461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259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«Дизайн тарелки»</vt:lpstr>
      <vt:lpstr>История появления бисера.</vt:lpstr>
      <vt:lpstr>Слайд 3</vt:lpstr>
      <vt:lpstr>Изделия из бисера  украшения</vt:lpstr>
      <vt:lpstr>одежда</vt:lpstr>
      <vt:lpstr>аксессуары</vt:lpstr>
      <vt:lpstr>обувь</vt:lpstr>
      <vt:lpstr>интерьер</vt:lpstr>
      <vt:lpstr>вышивка</vt:lpstr>
      <vt:lpstr>Пасхальные яйца</vt:lpstr>
      <vt:lpstr>Декоративные деревья</vt:lpstr>
      <vt:lpstr>Пасхальные  декоративные тарелки</vt:lpstr>
      <vt:lpstr>Декоративные тарелки</vt:lpstr>
      <vt:lpstr>Слайд 14</vt:lpstr>
      <vt:lpstr>Слайд 15</vt:lpstr>
      <vt:lpstr>Последовательность выполнения</vt:lpstr>
      <vt:lpstr>Слайд 17</vt:lpstr>
      <vt:lpstr>Слайд 18</vt:lpstr>
      <vt:lpstr>Слайд 19</vt:lpstr>
      <vt:lpstr>Тарелку с цветочным рисунком можно украсить бабочками.</vt:lpstr>
      <vt:lpstr>СПАСИБО ЗА РАБОТУ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803416</cp:lastModifiedBy>
  <cp:revision>53</cp:revision>
  <dcterms:created xsi:type="dcterms:W3CDTF">2014-03-25T09:57:38Z</dcterms:created>
  <dcterms:modified xsi:type="dcterms:W3CDTF">2014-09-14T18:21:59Z</dcterms:modified>
</cp:coreProperties>
</file>