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0" r:id="rId5"/>
    <p:sldId id="258" r:id="rId6"/>
    <p:sldId id="261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84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041D6-9B1E-4D90-A3C5-95D74442823A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534BE-B75F-4D6F-87BC-05EDF47A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1E80E-7531-42EE-9E37-9C27912B227F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B558F-9177-4B5A-BF3C-3430EC425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BEA5B-D825-49DC-9C83-CAEB2C80EE3B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20BF3-4B0B-41DA-8E46-A7533EF1E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16F86-3E8C-4298-AF3A-BD51C7B0B4CA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4BD8C-7449-48C2-877A-54101CCFB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366FA-DC2B-4FF0-BB31-68AB3CB205C3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D4DC6-D28D-41A3-805C-7CF1BAEBE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56C95-4FA8-4FA9-AE0E-67A2A4EA630C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C5793-0260-4688-BD02-221FFC9B1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2BAA9-9A66-4C55-A655-A9D6F31B33C6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57FB2-A0D4-46B8-8E6B-A7BBF332A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65284-7E52-45E7-BC2C-62F8D79014F7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225E4-3C6A-471C-81E2-6A8ECA2FE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443A6-622C-4AA6-8CA1-11381496B2C1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CFF68-38BE-4B62-8018-0B0915C64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5C393-66B9-4D61-B926-1EA1ECF034CB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C425F-54B6-4825-BB76-2755711D7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ED491-31EF-4C16-B9C2-9C9557C6F731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D619E-C06E-4200-B2A8-9363C208B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4B351D-2854-4FF2-942D-0DD2C062086E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13C3DF-4FA8-4A52-B796-A85117DA6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 advClick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Содержимое 3" descr="sigareta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6515100" cy="1143000"/>
          </a:xfrm>
        </p:spPr>
        <p:txBody>
          <a:bodyPr/>
          <a:lstStyle/>
          <a:p>
            <a:r>
              <a:rPr lang="ru-RU" smtClean="0">
                <a:latin typeface="Arial Black" pitchFamily="34" charset="0"/>
              </a:rPr>
              <a:t>УМЕЙ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3071813" y="3214688"/>
            <a:ext cx="4572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>
                <a:latin typeface="Arial Black" pitchFamily="34" charset="0"/>
              </a:rPr>
              <a:t>СКАЗАТЬ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14688" y="5286375"/>
            <a:ext cx="29575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>
                <a:latin typeface="Arial Black" pitchFamily="34" charset="0"/>
              </a:rPr>
              <a:t>НЕТ!!!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70025"/>
          </a:xfrm>
        </p:spPr>
        <p:txBody>
          <a:bodyPr/>
          <a:lstStyle/>
          <a:p>
            <a:r>
              <a:rPr lang="ru-RU" smtClean="0">
                <a:solidFill>
                  <a:srgbClr val="00B050"/>
                </a:solidFill>
                <a:latin typeface="Arial Black" pitchFamily="34" charset="0"/>
              </a:rPr>
              <a:t>Почему курить вредно?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bg1"/>
                </a:solidFill>
              </a:rPr>
              <a:t>А вы знали, что…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>По информации американского Центра по контролю и предотвращению заболеваний  (CDC), в табачном дыму содержатся около 4800 различных химических веществ и соединений, 69 из которых – в результате исследований и наблюдений – являются доказанными канцерогенами.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600" strike="sngStrike" spc="600" dirty="0" smtClean="0">
                <a:solidFill>
                  <a:srgbClr val="FF0000"/>
                </a:solidFill>
              </a:rPr>
              <a:t>Курение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schemeClr val="bg1"/>
                </a:solidFill>
              </a:rPr>
              <a:t>и его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dirty="0" smtClean="0">
                <a:solidFill>
                  <a:schemeClr val="bg1"/>
                </a:solidFill>
              </a:rPr>
              <a:t>последствия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3214688" y="5214938"/>
            <a:ext cx="5214937" cy="1143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Необходимо знать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0" name="Picture 2" descr="C:\Users\Joey\Downloads\мама\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44</Words>
  <PresentationFormat>Экран (4:3)</PresentationFormat>
  <Paragraphs>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Calibri</vt:lpstr>
      <vt:lpstr>Arial</vt:lpstr>
      <vt:lpstr>Arial Black</vt:lpstr>
      <vt:lpstr>Тема Office</vt:lpstr>
      <vt:lpstr>УМЕЙ</vt:lpstr>
      <vt:lpstr>Почему курить вредно?</vt:lpstr>
      <vt:lpstr>А вы знали, что…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Joey</dc:creator>
  <cp:lastModifiedBy>ZYK</cp:lastModifiedBy>
  <cp:revision>6</cp:revision>
  <dcterms:created xsi:type="dcterms:W3CDTF">2012-01-31T05:40:08Z</dcterms:created>
  <dcterms:modified xsi:type="dcterms:W3CDTF">2013-11-27T11:50:59Z</dcterms:modified>
</cp:coreProperties>
</file>