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71" r:id="rId5"/>
    <p:sldId id="272" r:id="rId6"/>
    <p:sldId id="274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2303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PA230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230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PA2303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новогодних игрушек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0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6280" y="2543536"/>
            <a:ext cx="3520440" cy="2639291"/>
          </a:xfrm>
        </p:spPr>
      </p:pic>
      <p:pic>
        <p:nvPicPr>
          <p:cNvPr id="6" name="Содержимое 5" descr="DSCN0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7280" y="2543536"/>
            <a:ext cx="3520440" cy="2639291"/>
          </a:xfrm>
        </p:spPr>
      </p:pic>
      <p:sp>
        <p:nvSpPr>
          <p:cNvPr id="7" name="TextBox 6"/>
          <p:cNvSpPr txBox="1"/>
          <p:nvPr/>
        </p:nvSpPr>
        <p:spPr>
          <a:xfrm>
            <a:off x="642910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Хусаиновы.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56435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Тенгушовы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Украшения в класс</a:t>
            </a:r>
            <a:endParaRPr lang="ru-RU" dirty="0"/>
          </a:p>
        </p:txBody>
      </p:sp>
      <p:pic>
        <p:nvPicPr>
          <p:cNvPr id="8" name="Содержимое 7" descr="DSCN05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9" name="Содержимое 8" descr="DSCN05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  <p:sp>
        <p:nvSpPr>
          <p:cNvPr id="10" name="TextBox 9"/>
          <p:cNvSpPr txBox="1"/>
          <p:nvPr/>
        </p:nvSpPr>
        <p:spPr>
          <a:xfrm>
            <a:off x="857224" y="45005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Хусаинова З.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47148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Кузиковы</a:t>
            </a:r>
            <a:r>
              <a:rPr lang="ru-RU" dirty="0" smtClean="0"/>
              <a:t> (мама, папа)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 поделки</a:t>
            </a:r>
            <a:endParaRPr lang="ru-RU" dirty="0"/>
          </a:p>
        </p:txBody>
      </p:sp>
      <p:pic>
        <p:nvPicPr>
          <p:cNvPr id="7" name="Содержимое 6" descr="DSCN04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Украшаем класс.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DSCN05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8" name="Содержимое 7" descr="DSCN05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5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Содержимое 5" descr="DSCN05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24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Аспект</vt:lpstr>
      <vt:lpstr>Изящная</vt:lpstr>
      <vt:lpstr>Апекс</vt:lpstr>
      <vt:lpstr>Слайд 1</vt:lpstr>
      <vt:lpstr>Слайд 2</vt:lpstr>
      <vt:lpstr>Конкурс новогодних игрушек</vt:lpstr>
      <vt:lpstr>Украшения в класс</vt:lpstr>
      <vt:lpstr>Все поделки</vt:lpstr>
      <vt:lpstr>Украшаем класс.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1</dc:creator>
  <cp:lastModifiedBy>1</cp:lastModifiedBy>
  <cp:revision>22</cp:revision>
  <dcterms:created xsi:type="dcterms:W3CDTF">2013-12-30T03:22:38Z</dcterms:created>
  <dcterms:modified xsi:type="dcterms:W3CDTF">2014-01-04T10:39:18Z</dcterms:modified>
</cp:coreProperties>
</file>