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84" r:id="rId4"/>
    <p:sldId id="264" r:id="rId5"/>
    <p:sldId id="265" r:id="rId6"/>
    <p:sldId id="266" r:id="rId7"/>
    <p:sldId id="267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Заседания родительского комитета.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 flipH="1">
            <a:off x="8215338" y="1071546"/>
            <a:ext cx="974380" cy="47149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Содержимое 8" descr="Изображение 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3281" t="3137" r="26860" b="4313"/>
          <a:stretch>
            <a:fillRect/>
          </a:stretch>
        </p:blipFill>
        <p:spPr>
          <a:xfrm>
            <a:off x="1000100" y="1142984"/>
            <a:ext cx="6429420" cy="51435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Утепляем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Фото00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8" name="Содержимое 7" descr="Фото005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Совместные </a:t>
            </a:r>
            <a:r>
              <a:rPr lang="ru-RU" dirty="0">
                <a:solidFill>
                  <a:srgbClr val="C00000"/>
                </a:solidFill>
              </a:rPr>
              <a:t>внеклассные мероприятия.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День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именниника</a:t>
            </a:r>
            <a:r>
              <a:rPr lang="ru-RU" sz="2400" b="1" u="sng" dirty="0" smtClean="0">
                <a:solidFill>
                  <a:srgbClr val="002060"/>
                </a:solidFill>
              </a:rPr>
              <a:t>.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PA2302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A2302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9" name="Содержимое 8" descr="PA2303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A2303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PA2303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A2303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PA2303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06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6" name="Содержимое 5" descr="DSCN0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158</TotalTime>
  <Words>13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Аспект</vt:lpstr>
      <vt:lpstr>Изящная</vt:lpstr>
      <vt:lpstr>Заседания родительского комитета. </vt:lpstr>
      <vt:lpstr>Утепляем класс</vt:lpstr>
      <vt:lpstr>Совместные внеклассные мероприятия.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</dc:title>
  <dc:creator>1</dc:creator>
  <cp:lastModifiedBy>1</cp:lastModifiedBy>
  <cp:revision>21</cp:revision>
  <dcterms:created xsi:type="dcterms:W3CDTF">2013-12-30T03:22:38Z</dcterms:created>
  <dcterms:modified xsi:type="dcterms:W3CDTF">2014-01-04T10:36:29Z</dcterms:modified>
</cp:coreProperties>
</file>