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Классный руководитель 5 класса 2013 – 2014г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Токарева Н. В.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714356"/>
            <a:ext cx="6500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формы работы с родителями.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643050"/>
            <a:ext cx="707236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1.Беседы, консультирование родителей по вопросам воспитания детей.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2.Проведение родительских собраний.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3.Посещение семей на дому.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4.Заседания родительского комитета.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5.Совместные внеклассные мероприятия.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Беседы, консультирование родителей по вопросам воспитания детей.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357950" y="357166"/>
            <a:ext cx="2383156" cy="4429156"/>
          </a:xfrm>
          <a:solidFill>
            <a:schemeClr val="bg1"/>
          </a:solidFill>
        </p:spPr>
        <p:txBody>
          <a:bodyPr/>
          <a:lstStyle/>
          <a:p>
            <a:pPr marL="388620" lvl="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Адаптация ребенка к школе.</a:t>
            </a:r>
          </a:p>
          <a:p>
            <a:pPr marL="388620" lvl="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Авторитет родителей в семье.</a:t>
            </a:r>
          </a:p>
          <a:p>
            <a:pPr marL="388620" lvl="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Советы родителям по профилактике ДТТ.</a:t>
            </a:r>
          </a:p>
          <a:p>
            <a:pPr marL="388620" lvl="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Обязанности родителей.</a:t>
            </a:r>
          </a:p>
        </p:txBody>
      </p:sp>
      <p:pic>
        <p:nvPicPr>
          <p:cNvPr id="5" name="Рисунок 4" descr="DSCN068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38" b="1138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8745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Проведение родительских собраний.</a:t>
            </a:r>
            <a:endParaRPr lang="ru-RU" dirty="0"/>
          </a:p>
        </p:txBody>
      </p:sp>
      <p:pic>
        <p:nvPicPr>
          <p:cNvPr id="4" name="Содержимое 3" descr="DSCN06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0"/>
            <a:ext cx="8358246" cy="578645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714356"/>
            <a:ext cx="61436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1.Выбор родительского комитета. План совместной работы классного руководителя, родителей с детьми. Итоги 1 четверти.</a:t>
            </a:r>
          </a:p>
          <a:p>
            <a:endParaRPr lang="ru-RU" sz="36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2.Роль труда в воспитании воли ребенка. Итоги 2 четверти.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Посещение семей на дому.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5" name="Содержимое 4" descr="Изображение 0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6176" t="940" r="1992" b="1410"/>
          <a:stretch>
            <a:fillRect/>
          </a:stretch>
        </p:blipFill>
        <p:spPr>
          <a:xfrm>
            <a:off x="5357818" y="571480"/>
            <a:ext cx="2857520" cy="4286280"/>
          </a:xfrm>
        </p:spPr>
      </p:pic>
      <p:pic>
        <p:nvPicPr>
          <p:cNvPr id="7" name="Содержимое 6" descr="PA21029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14350" y="285728"/>
            <a:ext cx="3932238" cy="478634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158</TotalTime>
  <Words>114</Words>
  <PresentationFormat>Экран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Работа с родителями</vt:lpstr>
      <vt:lpstr>Слайд 2</vt:lpstr>
      <vt:lpstr>Беседы, консультирование родителей по вопросам воспитания детей.</vt:lpstr>
      <vt:lpstr>Проведение родительских собраний.</vt:lpstr>
      <vt:lpstr>Слайд 5</vt:lpstr>
      <vt:lpstr>Посещение семей на дому.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родителями</dc:title>
  <dc:creator>1</dc:creator>
  <cp:lastModifiedBy>1</cp:lastModifiedBy>
  <cp:revision>21</cp:revision>
  <dcterms:created xsi:type="dcterms:W3CDTF">2013-12-30T03:22:38Z</dcterms:created>
  <dcterms:modified xsi:type="dcterms:W3CDTF">2014-01-04T10:34:14Z</dcterms:modified>
</cp:coreProperties>
</file>