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61" r:id="rId2"/>
    <p:sldId id="268" r:id="rId3"/>
    <p:sldId id="257" r:id="rId4"/>
    <p:sldId id="271" r:id="rId5"/>
    <p:sldId id="272" r:id="rId6"/>
    <p:sldId id="269" r:id="rId7"/>
    <p:sldId id="273" r:id="rId8"/>
    <p:sldId id="26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1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740ED-EEF9-43D9-A30F-9629C61B2C17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CF3A5-D357-40A6-9BF8-3D369833E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A41CB-BF85-418D-AD5D-67E586760398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D3498-0E3C-438F-AB5E-D8C3454252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ADB4F-A3E5-463D-B2AF-94A95A688079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7B29A-7250-4FA6-9ABB-BB5FCA1E4B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F81DB-7CF3-4DA9-AAB9-62734799B71B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55EEB-7C81-40E3-9B5A-48D680ADE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0939F-3D1E-443C-B26F-64D65DE06936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65DB5-C649-47FB-A937-56B1F43D8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4AF77-C24C-43E1-998A-CC15053AC8DD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6ED38-668E-46D9-959A-DB570F61F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69A65-E755-4091-A37F-463C68AB9F95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25521-4265-49E7-A42C-AC5D92757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0EE2-F1B0-4E23-9C07-3AA7F13FEBAF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E6C3-8FD0-43A7-9D56-F143EED724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ED805-23A4-41E7-BE41-D4B8B3D4F7ED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7E572-B3C0-4619-A2B9-78643885E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66707-DDC2-4D3A-9A8B-C2E0922BFD35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1CD07-323E-4B81-9E09-44CECF06B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1E6A3-F9CB-4A53-BE81-6B6EAC3B58AE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80219-329B-46F4-A13A-3BF99D87A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8B1305-8C53-475E-949A-FD943B8D288E}" type="datetimeFigureOut">
              <a:rPr lang="ru-RU"/>
              <a:pPr>
                <a:defRPr/>
              </a:pPr>
              <a:t>24.07.2013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D1BE2F-A4B1-43C7-AF35-773BA938A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 descr="IMG_7856.JPG"/>
          <p:cNvPicPr>
            <a:picLocks noChangeAspect="1"/>
          </p:cNvPicPr>
          <p:nvPr/>
        </p:nvPicPr>
        <p:blipFill>
          <a:blip r:embed="rId2" cstate="screen">
            <a:lum bright="20000" contrast="40000"/>
          </a:blip>
          <a:srcRect/>
          <a:stretch>
            <a:fillRect/>
          </a:stretch>
        </p:blipFill>
        <p:spPr bwMode="auto">
          <a:xfrm>
            <a:off x="214313" y="1071563"/>
            <a:ext cx="1928812" cy="15001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1" name="Рисунок 2" descr="IMG_7855.JPG"/>
          <p:cNvPicPr>
            <a:picLocks noChangeAspect="1"/>
          </p:cNvPicPr>
          <p:nvPr/>
        </p:nvPicPr>
        <p:blipFill>
          <a:blip r:embed="rId3" cstate="screen">
            <a:lum bright="20000" contrast="40000"/>
          </a:blip>
          <a:srcRect/>
          <a:stretch>
            <a:fillRect/>
          </a:stretch>
        </p:blipFill>
        <p:spPr bwMode="auto">
          <a:xfrm>
            <a:off x="2428875" y="1643063"/>
            <a:ext cx="1928813" cy="15001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2" name="Рисунок 3" descr="IMG_7859.JPG"/>
          <p:cNvPicPr>
            <a:picLocks noChangeAspect="1"/>
          </p:cNvPicPr>
          <p:nvPr/>
        </p:nvPicPr>
        <p:blipFill>
          <a:blip r:embed="rId4" cstate="screen">
            <a:lum bright="20000" contrast="40000"/>
          </a:blip>
          <a:srcRect/>
          <a:stretch>
            <a:fillRect/>
          </a:stretch>
        </p:blipFill>
        <p:spPr bwMode="auto">
          <a:xfrm>
            <a:off x="4714875" y="1643063"/>
            <a:ext cx="1857375" cy="15001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3" name="Рисунок 4" descr="IMG_7858.JPG"/>
          <p:cNvPicPr>
            <a:picLocks noChangeAspect="1"/>
          </p:cNvPicPr>
          <p:nvPr/>
        </p:nvPicPr>
        <p:blipFill>
          <a:blip r:embed="rId5" cstate="screen">
            <a:lum bright="20000" contrast="40000"/>
          </a:blip>
          <a:srcRect/>
          <a:stretch>
            <a:fillRect/>
          </a:stretch>
        </p:blipFill>
        <p:spPr bwMode="auto">
          <a:xfrm>
            <a:off x="6929438" y="1143000"/>
            <a:ext cx="1901825" cy="15716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4" name="Рисунок 5" descr="IMG_7857.JPG"/>
          <p:cNvPicPr>
            <a:picLocks noChangeAspect="1"/>
          </p:cNvPicPr>
          <p:nvPr/>
        </p:nvPicPr>
        <p:blipFill>
          <a:blip r:embed="rId6" cstate="screen">
            <a:lum bright="20000" contrast="40000"/>
          </a:blip>
          <a:srcRect/>
          <a:stretch>
            <a:fillRect/>
          </a:stretch>
        </p:blipFill>
        <p:spPr bwMode="auto">
          <a:xfrm>
            <a:off x="2500313" y="3786188"/>
            <a:ext cx="1714500" cy="18573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5" name="Рисунок 6" descr="IMG_7860.JPG"/>
          <p:cNvPicPr>
            <a:picLocks noChangeAspect="1"/>
          </p:cNvPicPr>
          <p:nvPr/>
        </p:nvPicPr>
        <p:blipFill>
          <a:blip r:embed="rId7" cstate="screen">
            <a:lum bright="20000" contrast="40000"/>
          </a:blip>
          <a:srcRect/>
          <a:stretch>
            <a:fillRect/>
          </a:stretch>
        </p:blipFill>
        <p:spPr bwMode="auto">
          <a:xfrm>
            <a:off x="4857750" y="3786188"/>
            <a:ext cx="1728788" cy="18573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a35f9171634bf079b553f4f0ca89b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85728"/>
            <a:ext cx="8576850" cy="62151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625" y="357188"/>
            <a:ext cx="1643063" cy="164306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/>
              <a:t>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625" y="4929188"/>
            <a:ext cx="1571625" cy="15716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/>
              <a:t>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215188" y="285750"/>
            <a:ext cx="1628775" cy="16430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/>
              <a:t>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86625" y="4857750"/>
            <a:ext cx="1571625" cy="1628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/>
              <a:t>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43313" y="2500313"/>
            <a:ext cx="1628775" cy="1628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>
                <a:latin typeface="Times New Roman" pitchFamily="18" charset="0"/>
                <a:cs typeface="Times New Roman" pitchFamily="18" charset="0"/>
              </a:rPr>
              <a:t>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2428875"/>
            <a:ext cx="1628775" cy="16430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/>
              <a:t>г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43313" y="2428875"/>
            <a:ext cx="1643062" cy="16430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/>
              <a:t>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28813" y="2428875"/>
            <a:ext cx="1571625" cy="16430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/>
              <a:t>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29250" y="2428875"/>
            <a:ext cx="1571625" cy="1628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/>
              <a:t>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15188" y="2428875"/>
            <a:ext cx="1628775" cy="1628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dirty="0">
                <a:latin typeface="Times New Roman" pitchFamily="18" charset="0"/>
                <a:cs typeface="Times New Roman" pitchFamily="18" charset="0"/>
              </a:rPr>
              <a:t>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7872.JPG"/>
          <p:cNvPicPr>
            <a:picLocks noChangeAspect="1"/>
          </p:cNvPicPr>
          <p:nvPr/>
        </p:nvPicPr>
        <p:blipFill>
          <a:blip r:embed="rId2" cstate="screen">
            <a:lum contrast="30000"/>
          </a:blip>
          <a:srcRect/>
          <a:stretch>
            <a:fillRect/>
          </a:stretch>
        </p:blipFill>
        <p:spPr bwMode="auto">
          <a:xfrm>
            <a:off x="4643438" y="428625"/>
            <a:ext cx="135731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IMG_7873.JPG"/>
          <p:cNvPicPr>
            <a:picLocks noChangeAspect="1"/>
          </p:cNvPicPr>
          <p:nvPr/>
        </p:nvPicPr>
        <p:blipFill>
          <a:blip r:embed="rId3" cstate="screen">
            <a:lum contrast="30000"/>
          </a:blip>
          <a:srcRect/>
          <a:stretch>
            <a:fillRect/>
          </a:stretch>
        </p:blipFill>
        <p:spPr bwMode="auto">
          <a:xfrm>
            <a:off x="1643063" y="428625"/>
            <a:ext cx="1390650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4" name="Рисунок 3" descr="IMG_7868.JPG"/>
          <p:cNvPicPr>
            <a:picLocks noChangeAspect="1"/>
          </p:cNvPicPr>
          <p:nvPr/>
        </p:nvPicPr>
        <p:blipFill>
          <a:blip r:embed="rId4" cstate="screen">
            <a:lum contrast="30000"/>
          </a:blip>
          <a:srcRect/>
          <a:stretch>
            <a:fillRect/>
          </a:stretch>
        </p:blipFill>
        <p:spPr bwMode="auto">
          <a:xfrm>
            <a:off x="6072188" y="428625"/>
            <a:ext cx="1403350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5" name="Рисунок 4" descr="IMG_7871.JPG"/>
          <p:cNvPicPr>
            <a:picLocks noChangeAspect="1"/>
          </p:cNvPicPr>
          <p:nvPr/>
        </p:nvPicPr>
        <p:blipFill>
          <a:blip r:embed="rId5" cstate="screen">
            <a:lum bright="10000" contrast="40000"/>
          </a:blip>
          <a:srcRect/>
          <a:stretch>
            <a:fillRect/>
          </a:stretch>
        </p:blipFill>
        <p:spPr bwMode="auto">
          <a:xfrm>
            <a:off x="3143250" y="428625"/>
            <a:ext cx="135731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6" name="Рисунок 5" descr="IMG_7869.JPG"/>
          <p:cNvPicPr>
            <a:picLocks noChangeAspect="1"/>
          </p:cNvPicPr>
          <p:nvPr/>
        </p:nvPicPr>
        <p:blipFill>
          <a:blip r:embed="rId6" cstate="screen">
            <a:lum contrast="30000"/>
          </a:blip>
          <a:srcRect/>
          <a:stretch>
            <a:fillRect/>
          </a:stretch>
        </p:blipFill>
        <p:spPr bwMode="auto">
          <a:xfrm>
            <a:off x="7643813" y="428625"/>
            <a:ext cx="1357312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7" name="Рисунок 6" descr="IMG_7874.JPG"/>
          <p:cNvPicPr>
            <a:picLocks noChangeAspect="1"/>
          </p:cNvPicPr>
          <p:nvPr/>
        </p:nvPicPr>
        <p:blipFill>
          <a:blip r:embed="rId7" cstate="screen">
            <a:lum contrast="30000"/>
          </a:blip>
          <a:srcRect/>
          <a:stretch>
            <a:fillRect/>
          </a:stretch>
        </p:blipFill>
        <p:spPr bwMode="auto">
          <a:xfrm>
            <a:off x="142875" y="428625"/>
            <a:ext cx="1357313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0" name="Рисунок 9" descr="IMG_7875.JPG"/>
          <p:cNvPicPr>
            <a:picLocks noChangeAspect="1"/>
          </p:cNvPicPr>
          <p:nvPr/>
        </p:nvPicPr>
        <p:blipFill>
          <a:blip r:embed="rId8" cstate="screen">
            <a:lum contrast="40000"/>
          </a:blip>
          <a:srcRect/>
          <a:stretch>
            <a:fillRect/>
          </a:stretch>
        </p:blipFill>
        <p:spPr bwMode="auto">
          <a:xfrm>
            <a:off x="1571624" y="4786313"/>
            <a:ext cx="150017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5" name="Рисунок 14" descr="IMG_7905.JPG"/>
          <p:cNvPicPr>
            <a:picLocks noChangeAspect="1"/>
          </p:cNvPicPr>
          <p:nvPr/>
        </p:nvPicPr>
        <p:blipFill>
          <a:blip r:embed="rId9" cstate="screen">
            <a:lum contrast="20000"/>
          </a:blip>
          <a:srcRect/>
          <a:stretch>
            <a:fillRect/>
          </a:stretch>
        </p:blipFill>
        <p:spPr bwMode="auto">
          <a:xfrm>
            <a:off x="3000375" y="2928938"/>
            <a:ext cx="1643063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6" name="Рисунок 15" descr="IMG_7910.JPG"/>
          <p:cNvPicPr>
            <a:picLocks noChangeAspect="1"/>
          </p:cNvPicPr>
          <p:nvPr/>
        </p:nvPicPr>
        <p:blipFill>
          <a:blip r:embed="rId10" cstate="screen">
            <a:lum contrast="40000"/>
          </a:blip>
          <a:srcRect/>
          <a:stretch>
            <a:fillRect/>
          </a:stretch>
        </p:blipFill>
        <p:spPr bwMode="auto">
          <a:xfrm>
            <a:off x="6000760" y="2786063"/>
            <a:ext cx="1643074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8" name="Рисунок 17" descr="IMG_7911.JPG"/>
          <p:cNvPicPr>
            <a:picLocks noChangeAspect="1"/>
          </p:cNvPicPr>
          <p:nvPr/>
        </p:nvPicPr>
        <p:blipFill>
          <a:blip r:embed="rId11" cstate="screen">
            <a:lum contrast="30000"/>
          </a:blip>
          <a:srcRect/>
          <a:stretch>
            <a:fillRect/>
          </a:stretch>
        </p:blipFill>
        <p:spPr bwMode="auto">
          <a:xfrm>
            <a:off x="4572000" y="4714875"/>
            <a:ext cx="15716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pic>
        <p:nvPicPr>
          <p:cNvPr id="19" name="Рисунок 18" descr="IMG_7913.JPG"/>
          <p:cNvPicPr>
            <a:picLocks noChangeAspect="1"/>
          </p:cNvPicPr>
          <p:nvPr/>
        </p:nvPicPr>
        <p:blipFill>
          <a:blip r:embed="rId12" cstate="screen">
            <a:lum bright="10000" contrast="40000"/>
          </a:blip>
          <a:srcRect/>
          <a:stretch>
            <a:fillRect/>
          </a:stretch>
        </p:blipFill>
        <p:spPr bwMode="auto">
          <a:xfrm>
            <a:off x="7500938" y="4714875"/>
            <a:ext cx="15001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21" name="Рисунок 20" descr="IMG_7909.JPG"/>
          <p:cNvPicPr>
            <a:picLocks noChangeAspect="1"/>
          </p:cNvPicPr>
          <p:nvPr/>
        </p:nvPicPr>
        <p:blipFill>
          <a:blip r:embed="rId13" cstate="screen">
            <a:lum bright="10000" contrast="40000"/>
          </a:blip>
          <a:srcRect/>
          <a:stretch>
            <a:fillRect/>
          </a:stretch>
        </p:blipFill>
        <p:spPr bwMode="auto">
          <a:xfrm>
            <a:off x="142875" y="2873375"/>
            <a:ext cx="14636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7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4688" y="1214438"/>
            <a:ext cx="4872037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 (13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0713" y="1000125"/>
            <a:ext cx="5253037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848d421283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27" y="353706"/>
            <a:ext cx="8363439" cy="61471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10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XP GAME 2007</dc:creator>
  <cp:lastModifiedBy>XP GAME 2007</cp:lastModifiedBy>
  <cp:revision>30</cp:revision>
  <dcterms:created xsi:type="dcterms:W3CDTF">2006-07-26T23:39:00Z</dcterms:created>
  <dcterms:modified xsi:type="dcterms:W3CDTF">2013-07-24T17:05:30Z</dcterms:modified>
</cp:coreProperties>
</file>