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0" r:id="rId11"/>
    <p:sldId id="266" r:id="rId12"/>
    <p:sldId id="273" r:id="rId13"/>
    <p:sldId id="268" r:id="rId14"/>
    <p:sldId id="272" r:id="rId15"/>
    <p:sldId id="267" r:id="rId16"/>
    <p:sldId id="274" r:id="rId17"/>
    <p:sldId id="269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341AF7-885A-4E38-ACF3-A00D1BCC4A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46A81-B871-4D57-A8E5-1C7C34D724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59F76-306F-4F3A-ACC6-F8DC69A4EABD}" type="slidenum">
              <a:rPr lang="ru-RU"/>
              <a:pPr/>
              <a:t>1</a:t>
            </a:fld>
            <a:endParaRPr 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63BEB-06E3-41E4-892C-9D3DF04B033D}" type="slidenum">
              <a:rPr lang="ru-RU"/>
              <a:pPr/>
              <a:t>10</a:t>
            </a:fld>
            <a:endParaRPr lang="ru-RU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3F1BA-7A9F-4ADC-9159-3DE7774456EF}" type="slidenum">
              <a:rPr lang="ru-RU"/>
              <a:pPr/>
              <a:t>11</a:t>
            </a:fld>
            <a:endParaRPr lang="ru-RU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CB20B-051C-42F8-8BA2-EAD981867D3A}" type="slidenum">
              <a:rPr lang="ru-RU"/>
              <a:pPr/>
              <a:t>12</a:t>
            </a:fld>
            <a:endParaRPr lang="ru-RU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3F273-3412-4F09-964A-3AAABA08F383}" type="slidenum">
              <a:rPr lang="ru-RU"/>
              <a:pPr/>
              <a:t>13</a:t>
            </a:fld>
            <a:endParaRPr lang="ru-RU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CA5E5-CB10-4C14-8BD0-F4C171AA7866}" type="slidenum">
              <a:rPr lang="ru-RU"/>
              <a:pPr/>
              <a:t>14</a:t>
            </a:fld>
            <a:endParaRPr lang="ru-RU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0026C-E65B-49C5-A84B-14959FC40E1F}" type="slidenum">
              <a:rPr lang="ru-RU"/>
              <a:pPr/>
              <a:t>15</a:t>
            </a:fld>
            <a:endParaRPr lang="ru-RU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FC9D4-F9AC-4207-96CF-EA6D809D5957}" type="slidenum">
              <a:rPr lang="ru-RU"/>
              <a:pPr/>
              <a:t>16</a:t>
            </a:fld>
            <a:endParaRPr lang="ru-RU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2593A-4D77-42A5-A52C-EFE7D5676244}" type="slidenum">
              <a:rPr lang="ru-RU"/>
              <a:pPr/>
              <a:t>17</a:t>
            </a:fld>
            <a:endParaRPr lang="ru-RU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C59F6-9B9C-42E1-8F9F-13C717F3D1C2}" type="slidenum">
              <a:rPr lang="ru-RU"/>
              <a:pPr/>
              <a:t>18</a:t>
            </a:fld>
            <a:endParaRPr lang="ru-RU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F3662-DB0E-4F4C-81C3-C26B70BCD741}" type="slidenum">
              <a:rPr lang="ru-RU"/>
              <a:pPr/>
              <a:t>2</a:t>
            </a:fld>
            <a:endParaRPr 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AB90D-311C-416C-949F-BCD969EB56ED}" type="slidenum">
              <a:rPr lang="ru-RU"/>
              <a:pPr/>
              <a:t>3</a:t>
            </a:fld>
            <a:endParaRPr lang="ru-RU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32B92-5F88-438C-9D9F-8ED7E6106AFE}" type="slidenum">
              <a:rPr lang="ru-RU"/>
              <a:pPr/>
              <a:t>4</a:t>
            </a:fld>
            <a:endParaRPr lang="ru-RU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59151-4942-4774-BCBF-3FF310C93420}" type="slidenum">
              <a:rPr lang="ru-RU"/>
              <a:pPr/>
              <a:t>5</a:t>
            </a:fld>
            <a:endParaRPr lang="ru-RU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5867B-BF0A-43C2-8BBD-1FAAF2B6EB82}" type="slidenum">
              <a:rPr lang="ru-RU"/>
              <a:pPr/>
              <a:t>6</a:t>
            </a:fld>
            <a:endParaRPr lang="ru-RU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4C570-0E25-4EC9-9C8C-9C42DF7337CA}" type="slidenum">
              <a:rPr lang="ru-RU"/>
              <a:pPr/>
              <a:t>7</a:t>
            </a:fld>
            <a:endParaRPr lang="ru-RU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F3407-30BE-4DCF-A115-269C4D1B7A9F}" type="slidenum">
              <a:rPr lang="ru-RU"/>
              <a:pPr/>
              <a:t>8</a:t>
            </a:fld>
            <a:endParaRPr 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83DE3-A0BC-4CC9-B496-6896DEF5C3CC}" type="slidenum">
              <a:rPr lang="ru-RU"/>
              <a:pPr/>
              <a:t>9</a:t>
            </a:fld>
            <a:endParaRPr lang="ru-RU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784AB-E004-4BC8-841D-E33C4207D9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4CDD-2CA2-4456-AD29-D6C29E2EC4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B27AB-0B42-4EAC-83CE-D7103A1A5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F74AF-2DCD-4DEB-A7E0-26F68916D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6540-ED59-4B1A-A7A6-E94782897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18B3A-E0D3-4F44-AE89-397B55F31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2D7F1-A671-44B0-8565-44EA243269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5C39-360E-4D01-84B8-AD69A03D8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68D73-0579-4A4B-9581-8BA91B776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4A02-82D8-474A-8CED-099A11221C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ABD59-20F1-4BF3-A01E-4EB19ADC8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01F8D9-3D59-4F38-8C0E-2F8951F7D5B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57290" y="857233"/>
            <a:ext cx="6929485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Наша Родина</a:t>
            </a:r>
          </a:p>
        </p:txBody>
      </p:sp>
      <p:pic>
        <p:nvPicPr>
          <p:cNvPr id="2054" name="Picture 6" descr="84225103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4333875" cy="2714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5429264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Автор презентации : </a:t>
            </a:r>
          </a:p>
          <a:p>
            <a:r>
              <a:rPr lang="ru-RU" dirty="0" smtClean="0"/>
              <a:t>Учитель изо Ситник Елена Анатольевна</a:t>
            </a:r>
          </a:p>
          <a:p>
            <a:r>
              <a:rPr lang="ru-RU" dirty="0"/>
              <a:t> </a:t>
            </a:r>
            <a:r>
              <a:rPr lang="ru-RU" dirty="0" smtClean="0"/>
              <a:t>МБОУ СОШ №2г. Вяземского, </a:t>
            </a:r>
            <a:r>
              <a:rPr lang="ru-RU" dirty="0"/>
              <a:t>Х</a:t>
            </a:r>
            <a:r>
              <a:rPr lang="ru-RU" dirty="0" smtClean="0"/>
              <a:t>абаровского края</a:t>
            </a:r>
          </a:p>
          <a:p>
            <a:r>
              <a:rPr lang="ru-RU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403350" y="908050"/>
            <a:ext cx="4919663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Информация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916238" y="3716338"/>
            <a:ext cx="4711700" cy="157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  на земле.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небе.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на море"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tnk_t-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349500"/>
            <a:ext cx="3794125" cy="2630488"/>
          </a:xfrm>
          <a:prstGeom prst="rect">
            <a:avLst/>
          </a:prstGeom>
          <a:noFill/>
        </p:spPr>
      </p:pic>
      <p:pic>
        <p:nvPicPr>
          <p:cNvPr id="12293" name="Picture 5" descr="zrk_pechora-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620713"/>
            <a:ext cx="3024187" cy="2016125"/>
          </a:xfrm>
          <a:prstGeom prst="rect">
            <a:avLst/>
          </a:prstGeom>
          <a:noFill/>
        </p:spPr>
      </p:pic>
      <p:pic>
        <p:nvPicPr>
          <p:cNvPr id="12294" name="Picture 6" descr="zrk_s-75m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500438"/>
            <a:ext cx="3311525" cy="249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ru-RU"/>
              <a:t>Боевой танк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4392613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Средний танк Т-62 создавался как дальнейшее развитие танка Т-55. На танке установлена новая литая башня с гладкоствольной 115-мм пушкой 2А20 (У-5ТС) с боекомплектом 40 выстрелов и 7,62-мм пулеметом ПКТ с боекомплектом 2500 патронов. Танк оснащался дизельным двигателем В-55В мощностью 580 л.с., прицелом ГШ-2Б-41 (ТШС-41У), ночным прицелом ТПН-1-41-11, стабилизатором вооружения "Метеор" ("Метеор-М"), гирополукомпасом ГПК-59, радиостанцией Р-113 (Р-123). Серийно производился в 1961-1972 годах. С 1972 года на доработанной башне стали устанавливать зенитный 12,7-мм мулемет ДШК-М, с 1975 года разместили лазерный дальномер КТД-1 (КТД-2). </a:t>
            </a:r>
          </a:p>
        </p:txBody>
      </p:sp>
      <p:pic>
        <p:nvPicPr>
          <p:cNvPr id="19460" name="Picture 4" descr="tnk_t-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133600"/>
            <a:ext cx="3576638" cy="247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п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860800"/>
            <a:ext cx="3519488" cy="2265363"/>
          </a:xfrm>
          <a:prstGeom prst="rect">
            <a:avLst/>
          </a:prstGeom>
          <a:noFill/>
        </p:spPr>
      </p:pic>
      <p:pic>
        <p:nvPicPr>
          <p:cNvPr id="14342" name="Picture 6" descr="трехкоординатная подвижная обзорная рл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08050"/>
            <a:ext cx="4392613" cy="349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Трехкоординатная подвижная обзорная РЛС 1Л117М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Предназначена для наблюдения за воздушным пространством и определения трех координат (азимут, наклонная дальность, высота) воздушных целей. </a:t>
            </a:r>
          </a:p>
          <a:p>
            <a:pPr>
              <a:lnSpc>
                <a:spcPct val="80000"/>
              </a:lnSpc>
            </a:pPr>
            <a:r>
              <a:rPr lang="ru-RU" sz="1800"/>
              <a:t>РЛС построена на современных компонентах, обладает высоким потенциалом и низким потреблением энергии. </a:t>
            </a:r>
          </a:p>
          <a:p>
            <a:pPr>
              <a:lnSpc>
                <a:spcPct val="80000"/>
              </a:lnSpc>
            </a:pPr>
            <a:r>
              <a:rPr lang="ru-RU" sz="1800"/>
              <a:t>РЛС имеет встроенный запросчик госопознавания и аппаратуру для первичной и вторичной обработки данных, комплект выносного индикаторного оборудования, благодаря чему может быть использована в автоматизированных и неавтоматизированных системах ПВО и Военно-воздушных силах для управления полетами и наведения перехвата, а также для управления воздушным движением (УВД).</a:t>
            </a:r>
          </a:p>
        </p:txBody>
      </p:sp>
      <p:pic>
        <p:nvPicPr>
          <p:cNvPr id="18436" name="Picture 4" descr="РЛС 1Л117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700213"/>
            <a:ext cx="28987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n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133600"/>
            <a:ext cx="3657600" cy="2403475"/>
          </a:xfrm>
          <a:prstGeom prst="rect">
            <a:avLst/>
          </a:prstGeom>
          <a:noFill/>
        </p:spPr>
      </p:pic>
      <p:pic>
        <p:nvPicPr>
          <p:cNvPr id="13317" name="Picture 5" descr="зенитная рак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20713"/>
            <a:ext cx="2808288" cy="1800225"/>
          </a:xfrm>
          <a:prstGeom prst="rect">
            <a:avLst/>
          </a:prstGeom>
          <a:noFill/>
        </p:spPr>
      </p:pic>
      <p:pic>
        <p:nvPicPr>
          <p:cNvPr id="13318" name="Picture 6" descr="rkr_pr_1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573463"/>
            <a:ext cx="3600450" cy="243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Военно-транспортный самолет Ан-22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453707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r>
              <a:rPr lang="ru-RU" sz="1400"/>
              <a:t>Самолет оснащен четырьмя экономичными турбовинтовыми двигателями НК-12МА мощностью по 15 000 э.л.с. конструкции Н.Д.Кузнецова. Он имеет двухкилевое оперение, наклонную трап-рампу, устанавливаемую на разных уровнях и позволяющую осуществлять погрузку техники как с земли, так и с платформы или кузова автомобиля с использованием двух мостовых кранов грузоподъемностью по 10 т.</a:t>
            </a:r>
          </a:p>
          <a:p>
            <a:pPr>
              <a:lnSpc>
                <a:spcPct val="80000"/>
              </a:lnSpc>
            </a:pPr>
            <a:r>
              <a:rPr lang="ru-RU" sz="1400"/>
              <a:t> Многостоечное шасси с изменяемым давлением в пневматиках обеспечивает посадку на грунтовые и заснеженные аэродромы. Взлетная масса 225 т, максимальная грузоподъемность — 60 т, нормальная — 40 т, дальность полета с нормальной нагрузкой — 5250 км, крейсерская скорость полета — 560 км/ч. </a:t>
            </a:r>
          </a:p>
          <a:p>
            <a:pPr>
              <a:lnSpc>
                <a:spcPct val="80000"/>
              </a:lnSpc>
            </a:pPr>
            <a:r>
              <a:rPr lang="ru-RU" sz="1400"/>
              <a:t>Обладая грузовой кабиной больших размеров, Антей способен перевозить до 290 солдат, средние танки, до четырех БМД или БМП, практически все типы самолетов и вертолетов фронтовой авиации </a:t>
            </a:r>
          </a:p>
        </p:txBody>
      </p:sp>
      <p:pic>
        <p:nvPicPr>
          <p:cNvPr id="20484" name="Picture 4" descr="an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205038"/>
            <a:ext cx="3117850" cy="24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зенитно ракетная устано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3209925" cy="2139950"/>
          </a:xfrm>
          <a:prstGeom prst="rect">
            <a:avLst/>
          </a:prstGeom>
          <a:noFill/>
        </p:spPr>
      </p:pic>
      <p:pic>
        <p:nvPicPr>
          <p:cNvPr id="15365" name="Picture 5" descr="первы й с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284538"/>
            <a:ext cx="4138613" cy="291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Темы рисунков: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«Готов Отчизну защищать»</a:t>
            </a:r>
          </a:p>
          <a:p>
            <a:r>
              <a:rPr lang="ru-RU"/>
              <a:t>«Мой папа офицер»</a:t>
            </a:r>
          </a:p>
          <a:p>
            <a:r>
              <a:rPr lang="ru-RU"/>
              <a:t>«Летчики» , «Танкисты», «Связисты»</a:t>
            </a:r>
          </a:p>
          <a:p>
            <a:r>
              <a:rPr lang="ru-RU"/>
              <a:t>«На параде»</a:t>
            </a:r>
          </a:p>
          <a:p>
            <a:r>
              <a:rPr lang="ru-RU"/>
              <a:t>«Они сражались  за Родину»</a:t>
            </a:r>
          </a:p>
          <a:p>
            <a:r>
              <a:rPr lang="ru-RU"/>
              <a:t>«Десантники»</a:t>
            </a:r>
          </a:p>
          <a:p>
            <a:r>
              <a:rPr lang="ru-RU"/>
              <a:t>«Боевое задание»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967335"/>
            <a:ext cx="7420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Успехов в работе 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Батальный жанр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(от фр. bataille — битва) — жанр изобразительного искусства, посвященный темам войны, битв, походов и эпизодов военной жизни.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Из истории…..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Формирование батального жанра началось в XVI в. </a:t>
            </a:r>
          </a:p>
          <a:p>
            <a:pPr>
              <a:lnSpc>
                <a:spcPct val="90000"/>
              </a:lnSpc>
            </a:pPr>
            <a:r>
              <a:rPr lang="ru-RU" sz="2400"/>
              <a:t>В России активное развитие батального жанра начинается в XVIII в. - со времени грандиозных побед Петра I и его полководцев. Русский батальный жанр проникнут особым духом патриотизма, стремится выразить преклонение перед героизмом и мужеством воинов. </a:t>
            </a:r>
          </a:p>
          <a:p>
            <a:pPr>
              <a:lnSpc>
                <a:spcPct val="90000"/>
              </a:lnSpc>
            </a:pPr>
            <a:r>
              <a:rPr lang="ru-RU" sz="2400"/>
              <a:t>Художники-баталисты, как правило, стремятся передать героическую готовность к борьбе, воспевают воинскую доблесть, торжество победы, они разоблачают античеловеческую сущность войны, проклинают ее.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 rot="-565464">
            <a:off x="1322388" y="1519238"/>
            <a:ext cx="5033962" cy="31686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4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265464" scaled="1"/>
                </a:gradFill>
                <a:latin typeface="Impact"/>
              </a:rPr>
              <a:t>Что главное  в </a:t>
            </a:r>
          </a:p>
          <a:p>
            <a:pPr algn="ctr"/>
            <a:r>
              <a:rPr lang="ru-RU" sz="4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265464" scaled="1"/>
                </a:gradFill>
                <a:latin typeface="Impact"/>
              </a:rPr>
              <a:t>батальном жанре?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сур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0350"/>
            <a:ext cx="4676775" cy="6335713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8313" y="476250"/>
            <a:ext cx="30956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В.Суриков</a:t>
            </a:r>
          </a:p>
          <a:p>
            <a:r>
              <a:rPr lang="ru-RU" b="1"/>
              <a:t>"Переход Суворова через Альпы».1899</a:t>
            </a:r>
          </a:p>
          <a:p>
            <a:endParaRPr lang="ru-RU" b="1"/>
          </a:p>
          <a:p>
            <a:endParaRPr lang="ru-RU" b="1"/>
          </a:p>
          <a:p>
            <a:r>
              <a:rPr lang="ru-RU"/>
              <a:t>«</a:t>
            </a:r>
            <a:r>
              <a:rPr lang="ru-RU" b="1"/>
              <a:t> </a:t>
            </a:r>
            <a:r>
              <a:rPr lang="ru-RU"/>
              <a:t>Главное в картине - движение, - говорил художник, - храбрость беззаветная - покорные слову полководца идут.» Пейзаж картины: уходящие ввысь вершины гор, окутанные пеленой облаков, то темные, то сверкающие холодным голубоватым блеском - позволяет зрителю острее ощутить трудности перехода, почувствовать значительность подвига суворовских чудо-богатырей.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гре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20713"/>
            <a:ext cx="6337300" cy="4859337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43075" y="5681663"/>
            <a:ext cx="407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Б.Греков. «Трубачи первой конной»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Дейнека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20713"/>
            <a:ext cx="7215187" cy="424815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84300" y="5392738"/>
            <a:ext cx="420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А. Дейнека. « Оборона Севастополя»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Верещаг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7613650" cy="5145088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11275" y="6040438"/>
            <a:ext cx="498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В.Верещагин. Конец Бородинского сражения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ster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76250"/>
            <a:ext cx="2354262" cy="3362325"/>
          </a:xfrm>
          <a:prstGeom prst="rect">
            <a:avLst/>
          </a:prstGeom>
          <a:noFill/>
        </p:spPr>
      </p:pic>
      <p:pic>
        <p:nvPicPr>
          <p:cNvPr id="10245" name="Picture 5" descr="10_1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557338"/>
            <a:ext cx="3135312" cy="431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619</Words>
  <Application>Microsoft Office PowerPoint</Application>
  <PresentationFormat>Экран (4:3)</PresentationFormat>
  <Paragraphs>65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Impact</vt:lpstr>
      <vt:lpstr>Оформление по умолчанию</vt:lpstr>
      <vt:lpstr> </vt:lpstr>
      <vt:lpstr>Батальный жанр</vt:lpstr>
      <vt:lpstr>Из истории…..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Боевой танк</vt:lpstr>
      <vt:lpstr>Слайд 13</vt:lpstr>
      <vt:lpstr>Трехкоординатная подвижная обзорная РЛС 1Л117М</vt:lpstr>
      <vt:lpstr>Слайд 15</vt:lpstr>
      <vt:lpstr>Военно-транспортный самолет Ан-22</vt:lpstr>
      <vt:lpstr>Слайд 17</vt:lpstr>
      <vt:lpstr>Темы рисунков: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Хозяин</cp:lastModifiedBy>
  <cp:revision>5</cp:revision>
  <dcterms:created xsi:type="dcterms:W3CDTF">2009-02-06T06:12:02Z</dcterms:created>
  <dcterms:modified xsi:type="dcterms:W3CDTF">2008-03-10T13:22:25Z</dcterms:modified>
</cp:coreProperties>
</file>