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62" r:id="rId4"/>
    <p:sldId id="263" r:id="rId5"/>
    <p:sldId id="264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D54EA-0D17-4B8B-AA52-E25EEFB78AD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F283C82-B60C-4081-B7FF-C62FF2742F22}">
      <dgm:prSet phldrT="[Текст]" phldr="1"/>
      <dgm:spPr/>
      <dgm:t>
        <a:bodyPr/>
        <a:lstStyle/>
        <a:p>
          <a:endParaRPr lang="ru-RU"/>
        </a:p>
      </dgm:t>
    </dgm:pt>
    <dgm:pt modelId="{A80034E2-C4C1-4A48-ACC5-7D33422E5C25}" type="parTrans" cxnId="{114633B8-21C0-4825-AE05-6814C617797F}">
      <dgm:prSet/>
      <dgm:spPr/>
      <dgm:t>
        <a:bodyPr/>
        <a:lstStyle/>
        <a:p>
          <a:endParaRPr lang="ru-RU"/>
        </a:p>
      </dgm:t>
    </dgm:pt>
    <dgm:pt modelId="{6CC8CEFE-6DD3-486D-9446-98F06A2023A4}" type="sibTrans" cxnId="{114633B8-21C0-4825-AE05-6814C617797F}">
      <dgm:prSet/>
      <dgm:spPr/>
      <dgm:t>
        <a:bodyPr/>
        <a:lstStyle/>
        <a:p>
          <a:endParaRPr lang="ru-RU"/>
        </a:p>
      </dgm:t>
    </dgm:pt>
    <dgm:pt modelId="{3F56227B-B922-4ACB-AADD-A289D22DDFD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Взаимопонимание</a:t>
          </a:r>
        </a:p>
      </dgm:t>
    </dgm:pt>
    <dgm:pt modelId="{193840D5-61B6-4062-8D96-EBAC813A2B7B}" type="parTrans" cxnId="{8F06E06C-4EBE-4FF5-B3F3-EA112FA8258F}">
      <dgm:prSet/>
      <dgm:spPr/>
      <dgm:t>
        <a:bodyPr/>
        <a:lstStyle/>
        <a:p>
          <a:endParaRPr lang="ru-RU"/>
        </a:p>
      </dgm:t>
    </dgm:pt>
    <dgm:pt modelId="{2C799BD1-6395-4756-9227-AFF36F470CBF}" type="sibTrans" cxnId="{8F06E06C-4EBE-4FF5-B3F3-EA112FA8258F}">
      <dgm:prSet/>
      <dgm:spPr/>
      <dgm:t>
        <a:bodyPr/>
        <a:lstStyle/>
        <a:p>
          <a:endParaRPr lang="ru-RU"/>
        </a:p>
      </dgm:t>
    </dgm:pt>
    <dgm:pt modelId="{3B55469A-A3FC-4A01-8ABE-8A68E8C899A9}">
      <dgm:prSet phldrT="[Текст]" phldr="1"/>
      <dgm:spPr/>
      <dgm:t>
        <a:bodyPr/>
        <a:lstStyle/>
        <a:p>
          <a:endParaRPr lang="ru-RU"/>
        </a:p>
      </dgm:t>
    </dgm:pt>
    <dgm:pt modelId="{1BA402BE-6FF0-410E-8BF2-0D03D49B5BBA}" type="parTrans" cxnId="{2360E0C9-A67B-410D-A7FF-90951A0DCA51}">
      <dgm:prSet/>
      <dgm:spPr/>
      <dgm:t>
        <a:bodyPr/>
        <a:lstStyle/>
        <a:p>
          <a:endParaRPr lang="ru-RU"/>
        </a:p>
      </dgm:t>
    </dgm:pt>
    <dgm:pt modelId="{2D701DF1-F566-4960-99C6-4AD4ACD7F29C}" type="sibTrans" cxnId="{2360E0C9-A67B-410D-A7FF-90951A0DCA51}">
      <dgm:prSet/>
      <dgm:spPr/>
      <dgm:t>
        <a:bodyPr/>
        <a:lstStyle/>
        <a:p>
          <a:endParaRPr lang="ru-RU"/>
        </a:p>
      </dgm:t>
    </dgm:pt>
    <dgm:pt modelId="{AD162DDE-1B9B-4CED-ACA9-60DAABD81B1B}">
      <dgm:prSet phldrT="[Текст]" custT="1"/>
      <dgm:spPr/>
      <dgm:t>
        <a:bodyPr/>
        <a:lstStyle/>
        <a:p>
          <a:r>
            <a:rPr lang="ru-RU" sz="3300" dirty="0" smtClean="0">
              <a:latin typeface="Times New Roman" pitchFamily="18" charset="0"/>
              <a:cs typeface="Times New Roman" pitchFamily="18" charset="0"/>
            </a:rPr>
            <a:t>Общие интересы</a:t>
          </a:r>
        </a:p>
      </dgm:t>
    </dgm:pt>
    <dgm:pt modelId="{0B19821E-8E82-4B71-B38E-767CEB11944C}" type="parTrans" cxnId="{321B9DF8-35B7-456E-A14A-82F1EDE9DC02}">
      <dgm:prSet/>
      <dgm:spPr/>
      <dgm:t>
        <a:bodyPr/>
        <a:lstStyle/>
        <a:p>
          <a:endParaRPr lang="ru-RU"/>
        </a:p>
      </dgm:t>
    </dgm:pt>
    <dgm:pt modelId="{4420546D-EBBD-46D7-B8C8-F8AA7390C234}" type="sibTrans" cxnId="{321B9DF8-35B7-456E-A14A-82F1EDE9DC02}">
      <dgm:prSet/>
      <dgm:spPr/>
      <dgm:t>
        <a:bodyPr/>
        <a:lstStyle/>
        <a:p>
          <a:endParaRPr lang="ru-RU"/>
        </a:p>
      </dgm:t>
    </dgm:pt>
    <dgm:pt modelId="{DEEF0127-EF57-443D-9401-535FFC81D2A4}">
      <dgm:prSet phldrT="[Текст]" phldr="1"/>
      <dgm:spPr/>
      <dgm:t>
        <a:bodyPr/>
        <a:lstStyle/>
        <a:p>
          <a:endParaRPr lang="ru-RU"/>
        </a:p>
      </dgm:t>
    </dgm:pt>
    <dgm:pt modelId="{4FBFEB12-EF3D-4ADA-907F-6F3F09331D93}" type="parTrans" cxnId="{5B8A0EF9-7BC5-49A7-9E0D-1DBD82FC62AF}">
      <dgm:prSet/>
      <dgm:spPr/>
      <dgm:t>
        <a:bodyPr/>
        <a:lstStyle/>
        <a:p>
          <a:endParaRPr lang="ru-RU"/>
        </a:p>
      </dgm:t>
    </dgm:pt>
    <dgm:pt modelId="{6347C744-ABA0-4DD2-9A8D-0520CE95BC45}" type="sibTrans" cxnId="{5B8A0EF9-7BC5-49A7-9E0D-1DBD82FC62AF}">
      <dgm:prSet/>
      <dgm:spPr/>
      <dgm:t>
        <a:bodyPr/>
        <a:lstStyle/>
        <a:p>
          <a:endParaRPr lang="ru-RU"/>
        </a:p>
      </dgm:t>
    </dgm:pt>
    <dgm:pt modelId="{76F1BA9A-33D1-4FBE-B889-59AA69DC8B5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Взаимоуважение</a:t>
          </a:r>
        </a:p>
      </dgm:t>
    </dgm:pt>
    <dgm:pt modelId="{9A5BB2DA-D58F-44B6-AFC1-82E4C9927EC6}" type="parTrans" cxnId="{DD532D35-EE03-43DC-99BB-36D1F6974A90}">
      <dgm:prSet/>
      <dgm:spPr/>
      <dgm:t>
        <a:bodyPr/>
        <a:lstStyle/>
        <a:p>
          <a:endParaRPr lang="ru-RU"/>
        </a:p>
      </dgm:t>
    </dgm:pt>
    <dgm:pt modelId="{25DE7632-99AA-4A77-99B1-A5B1DBF0B7CE}" type="sibTrans" cxnId="{DD532D35-EE03-43DC-99BB-36D1F6974A90}">
      <dgm:prSet/>
      <dgm:spPr/>
      <dgm:t>
        <a:bodyPr/>
        <a:lstStyle/>
        <a:p>
          <a:endParaRPr lang="ru-RU"/>
        </a:p>
      </dgm:t>
    </dgm:pt>
    <dgm:pt modelId="{2BE2481E-6869-4D20-ADFD-93FF7A95C216}">
      <dgm:prSet/>
      <dgm:spPr/>
      <dgm:t>
        <a:bodyPr/>
        <a:lstStyle/>
        <a:p>
          <a:endParaRPr lang="ru-RU"/>
        </a:p>
      </dgm:t>
    </dgm:pt>
    <dgm:pt modelId="{E7C7ECFD-D9A5-4134-BFAE-01899A8C08CA}" type="parTrans" cxnId="{055BC893-2F5D-4306-911E-A11AE2979711}">
      <dgm:prSet/>
      <dgm:spPr/>
      <dgm:t>
        <a:bodyPr/>
        <a:lstStyle/>
        <a:p>
          <a:endParaRPr lang="ru-RU"/>
        </a:p>
      </dgm:t>
    </dgm:pt>
    <dgm:pt modelId="{4316FD45-5E5E-4CA4-AEC5-338E87FDB80C}" type="sibTrans" cxnId="{055BC893-2F5D-4306-911E-A11AE2979711}">
      <dgm:prSet/>
      <dgm:spPr/>
      <dgm:t>
        <a:bodyPr/>
        <a:lstStyle/>
        <a:p>
          <a:endParaRPr lang="ru-RU"/>
        </a:p>
      </dgm:t>
    </dgm:pt>
    <dgm:pt modelId="{D45040D3-9CED-41AB-B2EE-EE0522664DC9}">
      <dgm:prSet/>
      <dgm:spPr/>
      <dgm:t>
        <a:bodyPr/>
        <a:lstStyle/>
        <a:p>
          <a:endParaRPr lang="ru-RU"/>
        </a:p>
      </dgm:t>
    </dgm:pt>
    <dgm:pt modelId="{40610AA1-3266-4F38-919C-7D0C412A08C5}" type="parTrans" cxnId="{6CE2AE4A-E823-4639-A7D8-6E1FF4F20FAD}">
      <dgm:prSet/>
      <dgm:spPr/>
      <dgm:t>
        <a:bodyPr/>
        <a:lstStyle/>
        <a:p>
          <a:endParaRPr lang="ru-RU"/>
        </a:p>
      </dgm:t>
    </dgm:pt>
    <dgm:pt modelId="{3D0AA703-6CDD-4EE2-BA0D-CD749CF82AB5}" type="sibTrans" cxnId="{6CE2AE4A-E823-4639-A7D8-6E1FF4F20FAD}">
      <dgm:prSet/>
      <dgm:spPr/>
      <dgm:t>
        <a:bodyPr/>
        <a:lstStyle/>
        <a:p>
          <a:endParaRPr lang="ru-RU"/>
        </a:p>
      </dgm:t>
    </dgm:pt>
    <dgm:pt modelId="{5B19498D-1BDF-4660-BE8D-238398C58CE3}">
      <dgm:prSet custT="1"/>
      <dgm:spPr/>
      <dgm:t>
        <a:bodyPr/>
        <a:lstStyle/>
        <a:p>
          <a:r>
            <a:rPr lang="ru-RU" sz="3300" dirty="0" smtClean="0">
              <a:latin typeface="Times New Roman" pitchFamily="18" charset="0"/>
              <a:cs typeface="Times New Roman" pitchFamily="18" charset="0"/>
            </a:rPr>
            <a:t>Чуткость</a:t>
          </a:r>
        </a:p>
      </dgm:t>
    </dgm:pt>
    <dgm:pt modelId="{46AFC07B-D2FD-46BC-9C4B-AE19FE414144}" type="parTrans" cxnId="{8822EE61-5F9D-4389-9365-0E5AD86F647C}">
      <dgm:prSet/>
      <dgm:spPr/>
      <dgm:t>
        <a:bodyPr/>
        <a:lstStyle/>
        <a:p>
          <a:endParaRPr lang="ru-RU"/>
        </a:p>
      </dgm:t>
    </dgm:pt>
    <dgm:pt modelId="{9FEFC96F-8B0F-4794-91E2-1623BC0008BC}" type="sibTrans" cxnId="{8822EE61-5F9D-4389-9365-0E5AD86F647C}">
      <dgm:prSet/>
      <dgm:spPr/>
      <dgm:t>
        <a:bodyPr/>
        <a:lstStyle/>
        <a:p>
          <a:endParaRPr lang="ru-RU"/>
        </a:p>
      </dgm:t>
    </dgm:pt>
    <dgm:pt modelId="{B6E03CBB-D2D2-4FDA-AA2D-439350526500}">
      <dgm:prSet custT="1"/>
      <dgm:spPr/>
      <dgm:t>
        <a:bodyPr/>
        <a:lstStyle/>
        <a:p>
          <a:r>
            <a:rPr lang="ru-RU" sz="3300" dirty="0" smtClean="0">
              <a:latin typeface="Times New Roman" pitchFamily="18" charset="0"/>
              <a:cs typeface="Times New Roman" pitchFamily="18" charset="0"/>
            </a:rPr>
            <a:t>Доверие</a:t>
          </a:r>
        </a:p>
      </dgm:t>
    </dgm:pt>
    <dgm:pt modelId="{B52A020C-CE70-4C97-B142-8B12D50C737F}" type="parTrans" cxnId="{6F67B111-8AF8-4E65-BD8E-5FB59B589450}">
      <dgm:prSet/>
      <dgm:spPr/>
      <dgm:t>
        <a:bodyPr/>
        <a:lstStyle/>
        <a:p>
          <a:endParaRPr lang="ru-RU"/>
        </a:p>
      </dgm:t>
    </dgm:pt>
    <dgm:pt modelId="{E0C04B7B-D4C3-487D-B2E7-F303960F9655}" type="sibTrans" cxnId="{6F67B111-8AF8-4E65-BD8E-5FB59B589450}">
      <dgm:prSet/>
      <dgm:spPr/>
      <dgm:t>
        <a:bodyPr/>
        <a:lstStyle/>
        <a:p>
          <a:endParaRPr lang="ru-RU"/>
        </a:p>
      </dgm:t>
    </dgm:pt>
    <dgm:pt modelId="{933DB7A1-1EE6-4D43-B5B3-F1A20CB1315F}">
      <dgm:prSet/>
      <dgm:spPr/>
      <dgm:t>
        <a:bodyPr/>
        <a:lstStyle/>
        <a:p>
          <a:endParaRPr lang="ru-RU"/>
        </a:p>
      </dgm:t>
    </dgm:pt>
    <dgm:pt modelId="{42768A78-B2AC-4E83-9EDE-4FF6AC1364C7}" type="parTrans" cxnId="{677FAD83-1D5D-4E88-9AC1-DD11D4E4C26D}">
      <dgm:prSet/>
      <dgm:spPr/>
      <dgm:t>
        <a:bodyPr/>
        <a:lstStyle/>
        <a:p>
          <a:endParaRPr lang="ru-RU"/>
        </a:p>
      </dgm:t>
    </dgm:pt>
    <dgm:pt modelId="{6AB052DC-8F73-4784-9C5D-D716C7AEDEDE}" type="sibTrans" cxnId="{677FAD83-1D5D-4E88-9AC1-DD11D4E4C26D}">
      <dgm:prSet/>
      <dgm:spPr/>
      <dgm:t>
        <a:bodyPr/>
        <a:lstStyle/>
        <a:p>
          <a:endParaRPr lang="ru-RU"/>
        </a:p>
      </dgm:t>
    </dgm:pt>
    <dgm:pt modelId="{842AE919-D63E-4F1C-97DF-8CFE9F8277CF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Готовность к самопожертвованию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7D0A1BA-BB1D-4BA5-96B2-C4AC8A6FE863}" type="parTrans" cxnId="{E1CF78E9-0792-423D-BBE8-463AD9FE98CA}">
      <dgm:prSet/>
      <dgm:spPr/>
      <dgm:t>
        <a:bodyPr/>
        <a:lstStyle/>
        <a:p>
          <a:endParaRPr lang="ru-RU"/>
        </a:p>
      </dgm:t>
    </dgm:pt>
    <dgm:pt modelId="{A8AE8E6A-9CA7-4C27-AE18-D3FEBC587562}" type="sibTrans" cxnId="{E1CF78E9-0792-423D-BBE8-463AD9FE98CA}">
      <dgm:prSet/>
      <dgm:spPr/>
      <dgm:t>
        <a:bodyPr/>
        <a:lstStyle/>
        <a:p>
          <a:endParaRPr lang="ru-RU"/>
        </a:p>
      </dgm:t>
    </dgm:pt>
    <dgm:pt modelId="{6EA81754-336C-4402-92BC-4CA04DEA70F5}" type="pres">
      <dgm:prSet presAssocID="{0A7D54EA-0D17-4B8B-AA52-E25EEFB78A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37E961-47AE-4103-8BC4-7A238B5583E6}" type="pres">
      <dgm:prSet presAssocID="{2F283C82-B60C-4081-B7FF-C62FF2742F22}" presName="composite" presStyleCnt="0"/>
      <dgm:spPr/>
    </dgm:pt>
    <dgm:pt modelId="{586505EF-C3F3-4C4D-B590-B31DFC41C8D6}" type="pres">
      <dgm:prSet presAssocID="{2F283C82-B60C-4081-B7FF-C62FF2742F22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22EC4-BDE9-4CA4-8CC7-B3660DC8D6CF}" type="pres">
      <dgm:prSet presAssocID="{2F283C82-B60C-4081-B7FF-C62FF2742F22}" presName="descendantText" presStyleLbl="alignAcc1" presStyleIdx="0" presStyleCnt="6" custLinFactNeighborX="94" custLinFactNeighborY="-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985E5-C000-4CE9-A47B-DFF85BAD2D54}" type="pres">
      <dgm:prSet presAssocID="{6CC8CEFE-6DD3-486D-9446-98F06A2023A4}" presName="sp" presStyleCnt="0"/>
      <dgm:spPr/>
    </dgm:pt>
    <dgm:pt modelId="{CFBA44E6-B8F8-45FE-A9DC-70AE458DE156}" type="pres">
      <dgm:prSet presAssocID="{2BE2481E-6869-4D20-ADFD-93FF7A95C216}" presName="composite" presStyleCnt="0"/>
      <dgm:spPr/>
    </dgm:pt>
    <dgm:pt modelId="{73630A54-CB4B-41EE-9825-04FF63EE5AF7}" type="pres">
      <dgm:prSet presAssocID="{2BE2481E-6869-4D20-ADFD-93FF7A95C21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F7F7F-EB4D-4A7A-9CA0-0BCD9790196D}" type="pres">
      <dgm:prSet presAssocID="{2BE2481E-6869-4D20-ADFD-93FF7A95C21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C5D53-2B09-4B78-B635-CFAF355C5BEE}" type="pres">
      <dgm:prSet presAssocID="{4316FD45-5E5E-4CA4-AEC5-338E87FDB80C}" presName="sp" presStyleCnt="0"/>
      <dgm:spPr/>
    </dgm:pt>
    <dgm:pt modelId="{2B6D1E6F-1C27-45AA-ACB3-CC16176F018F}" type="pres">
      <dgm:prSet presAssocID="{D45040D3-9CED-41AB-B2EE-EE0522664DC9}" presName="composite" presStyleCnt="0"/>
      <dgm:spPr/>
    </dgm:pt>
    <dgm:pt modelId="{4797DE1C-8ECE-4E2E-9639-207B9DF1421D}" type="pres">
      <dgm:prSet presAssocID="{D45040D3-9CED-41AB-B2EE-EE0522664DC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26BD5-7302-450B-B0D5-14BD7166AEB3}" type="pres">
      <dgm:prSet presAssocID="{D45040D3-9CED-41AB-B2EE-EE0522664DC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0EE2A-217F-4EDF-86EF-E7344C458C2C}" type="pres">
      <dgm:prSet presAssocID="{3D0AA703-6CDD-4EE2-BA0D-CD749CF82AB5}" presName="sp" presStyleCnt="0"/>
      <dgm:spPr/>
    </dgm:pt>
    <dgm:pt modelId="{D5B759CE-BE1E-4F05-BF59-412EC7CE86A1}" type="pres">
      <dgm:prSet presAssocID="{3B55469A-A3FC-4A01-8ABE-8A68E8C899A9}" presName="composite" presStyleCnt="0"/>
      <dgm:spPr/>
    </dgm:pt>
    <dgm:pt modelId="{4494BC50-655B-485D-AB2C-4FE82A7A0D12}" type="pres">
      <dgm:prSet presAssocID="{3B55469A-A3FC-4A01-8ABE-8A68E8C899A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C92E3-9C74-4E8A-991A-827A03470BB8}" type="pres">
      <dgm:prSet presAssocID="{3B55469A-A3FC-4A01-8ABE-8A68E8C899A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E0632-A2AC-467A-8ADD-539F1716E9AE}" type="pres">
      <dgm:prSet presAssocID="{2D701DF1-F566-4960-99C6-4AD4ACD7F29C}" presName="sp" presStyleCnt="0"/>
      <dgm:spPr/>
    </dgm:pt>
    <dgm:pt modelId="{141AB437-F21A-4843-9966-BD349C3D9D8C}" type="pres">
      <dgm:prSet presAssocID="{DEEF0127-EF57-443D-9401-535FFC81D2A4}" presName="composite" presStyleCnt="0"/>
      <dgm:spPr/>
    </dgm:pt>
    <dgm:pt modelId="{047C2CD8-F652-422C-B3FA-21CBE174941D}" type="pres">
      <dgm:prSet presAssocID="{DEEF0127-EF57-443D-9401-535FFC81D2A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7B76D-2C1A-4D00-8E0E-270198C3D592}" type="pres">
      <dgm:prSet presAssocID="{DEEF0127-EF57-443D-9401-535FFC81D2A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95941-3B4B-4E60-96BC-A5ED70CEE602}" type="pres">
      <dgm:prSet presAssocID="{6347C744-ABA0-4DD2-9A8D-0520CE95BC45}" presName="sp" presStyleCnt="0"/>
      <dgm:spPr/>
    </dgm:pt>
    <dgm:pt modelId="{4A3BBEEE-CB95-4DE4-A095-53E09C0E0417}" type="pres">
      <dgm:prSet presAssocID="{933DB7A1-1EE6-4D43-B5B3-F1A20CB1315F}" presName="composite" presStyleCnt="0"/>
      <dgm:spPr/>
    </dgm:pt>
    <dgm:pt modelId="{2EB39C02-A959-4E43-9F75-F6DC33E2DEAC}" type="pres">
      <dgm:prSet presAssocID="{933DB7A1-1EE6-4D43-B5B3-F1A20CB1315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F639D-2393-47DE-AD03-6C47CE8E7715}" type="pres">
      <dgm:prSet presAssocID="{933DB7A1-1EE6-4D43-B5B3-F1A20CB1315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9CC2CD-7634-4F45-937F-0C55BBC6840C}" type="presOf" srcId="{933DB7A1-1EE6-4D43-B5B3-F1A20CB1315F}" destId="{2EB39C02-A959-4E43-9F75-F6DC33E2DEAC}" srcOrd="0" destOrd="0" presId="urn:microsoft.com/office/officeart/2005/8/layout/chevron2"/>
    <dgm:cxn modelId="{1A393548-21CE-44B1-A9AB-0FEE6578F190}" type="presOf" srcId="{AD162DDE-1B9B-4CED-ACA9-60DAABD81B1B}" destId="{778C92E3-9C74-4E8A-991A-827A03470BB8}" srcOrd="0" destOrd="0" presId="urn:microsoft.com/office/officeart/2005/8/layout/chevron2"/>
    <dgm:cxn modelId="{114633B8-21C0-4825-AE05-6814C617797F}" srcId="{0A7D54EA-0D17-4B8B-AA52-E25EEFB78ADF}" destId="{2F283C82-B60C-4081-B7FF-C62FF2742F22}" srcOrd="0" destOrd="0" parTransId="{A80034E2-C4C1-4A48-ACC5-7D33422E5C25}" sibTransId="{6CC8CEFE-6DD3-486D-9446-98F06A2023A4}"/>
    <dgm:cxn modelId="{321B9DF8-35B7-456E-A14A-82F1EDE9DC02}" srcId="{3B55469A-A3FC-4A01-8ABE-8A68E8C899A9}" destId="{AD162DDE-1B9B-4CED-ACA9-60DAABD81B1B}" srcOrd="0" destOrd="0" parTransId="{0B19821E-8E82-4B71-B38E-767CEB11944C}" sibTransId="{4420546D-EBBD-46D7-B8C8-F8AA7390C234}"/>
    <dgm:cxn modelId="{055BC893-2F5D-4306-911E-A11AE2979711}" srcId="{0A7D54EA-0D17-4B8B-AA52-E25EEFB78ADF}" destId="{2BE2481E-6869-4D20-ADFD-93FF7A95C216}" srcOrd="1" destOrd="0" parTransId="{E7C7ECFD-D9A5-4134-BFAE-01899A8C08CA}" sibTransId="{4316FD45-5E5E-4CA4-AEC5-338E87FDB80C}"/>
    <dgm:cxn modelId="{8F06E06C-4EBE-4FF5-B3F3-EA112FA8258F}" srcId="{2F283C82-B60C-4081-B7FF-C62FF2742F22}" destId="{3F56227B-B922-4ACB-AADD-A289D22DDFD5}" srcOrd="0" destOrd="0" parTransId="{193840D5-61B6-4062-8D96-EBAC813A2B7B}" sibTransId="{2C799BD1-6395-4756-9227-AFF36F470CBF}"/>
    <dgm:cxn modelId="{4A86EB49-3BFE-4536-B4E8-0AD1894F7DEC}" type="presOf" srcId="{842AE919-D63E-4F1C-97DF-8CFE9F8277CF}" destId="{198F639D-2393-47DE-AD03-6C47CE8E7715}" srcOrd="0" destOrd="0" presId="urn:microsoft.com/office/officeart/2005/8/layout/chevron2"/>
    <dgm:cxn modelId="{D3BBE7EF-0A03-44CD-8132-DE8077ADDB75}" type="presOf" srcId="{D45040D3-9CED-41AB-B2EE-EE0522664DC9}" destId="{4797DE1C-8ECE-4E2E-9639-207B9DF1421D}" srcOrd="0" destOrd="0" presId="urn:microsoft.com/office/officeart/2005/8/layout/chevron2"/>
    <dgm:cxn modelId="{111C48B7-2ACE-4742-BCDA-A96ACE974C88}" type="presOf" srcId="{DEEF0127-EF57-443D-9401-535FFC81D2A4}" destId="{047C2CD8-F652-422C-B3FA-21CBE174941D}" srcOrd="0" destOrd="0" presId="urn:microsoft.com/office/officeart/2005/8/layout/chevron2"/>
    <dgm:cxn modelId="{6F67B111-8AF8-4E65-BD8E-5FB59B589450}" srcId="{D45040D3-9CED-41AB-B2EE-EE0522664DC9}" destId="{B6E03CBB-D2D2-4FDA-AA2D-439350526500}" srcOrd="0" destOrd="0" parTransId="{B52A020C-CE70-4C97-B142-8B12D50C737F}" sibTransId="{E0C04B7B-D4C3-487D-B2E7-F303960F9655}"/>
    <dgm:cxn modelId="{778CCAF9-3123-42B6-B014-F7AE711F0EA7}" type="presOf" srcId="{5B19498D-1BDF-4660-BE8D-238398C58CE3}" destId="{24AF7F7F-EB4D-4A7A-9CA0-0BCD9790196D}" srcOrd="0" destOrd="0" presId="urn:microsoft.com/office/officeart/2005/8/layout/chevron2"/>
    <dgm:cxn modelId="{A0F2386F-B88C-425C-81EE-8168F29E5EB8}" type="presOf" srcId="{76F1BA9A-33D1-4FBE-B889-59AA69DC8B55}" destId="{22E7B76D-2C1A-4D00-8E0E-270198C3D592}" srcOrd="0" destOrd="0" presId="urn:microsoft.com/office/officeart/2005/8/layout/chevron2"/>
    <dgm:cxn modelId="{E1CF78E9-0792-423D-BBE8-463AD9FE98CA}" srcId="{933DB7A1-1EE6-4D43-B5B3-F1A20CB1315F}" destId="{842AE919-D63E-4F1C-97DF-8CFE9F8277CF}" srcOrd="0" destOrd="0" parTransId="{B7D0A1BA-BB1D-4BA5-96B2-C4AC8A6FE863}" sibTransId="{A8AE8E6A-9CA7-4C27-AE18-D3FEBC587562}"/>
    <dgm:cxn modelId="{8822EE61-5F9D-4389-9365-0E5AD86F647C}" srcId="{2BE2481E-6869-4D20-ADFD-93FF7A95C216}" destId="{5B19498D-1BDF-4660-BE8D-238398C58CE3}" srcOrd="0" destOrd="0" parTransId="{46AFC07B-D2FD-46BC-9C4B-AE19FE414144}" sibTransId="{9FEFC96F-8B0F-4794-91E2-1623BC0008BC}"/>
    <dgm:cxn modelId="{6CE2AE4A-E823-4639-A7D8-6E1FF4F20FAD}" srcId="{0A7D54EA-0D17-4B8B-AA52-E25EEFB78ADF}" destId="{D45040D3-9CED-41AB-B2EE-EE0522664DC9}" srcOrd="2" destOrd="0" parTransId="{40610AA1-3266-4F38-919C-7D0C412A08C5}" sibTransId="{3D0AA703-6CDD-4EE2-BA0D-CD749CF82AB5}"/>
    <dgm:cxn modelId="{ADC5C135-CD88-4F24-BB50-8F1C5B3C4862}" type="presOf" srcId="{2BE2481E-6869-4D20-ADFD-93FF7A95C216}" destId="{73630A54-CB4B-41EE-9825-04FF63EE5AF7}" srcOrd="0" destOrd="0" presId="urn:microsoft.com/office/officeart/2005/8/layout/chevron2"/>
    <dgm:cxn modelId="{552EB5AB-5E18-4C29-9BFB-8809BF7607D0}" type="presOf" srcId="{3F56227B-B922-4ACB-AADD-A289D22DDFD5}" destId="{7FA22EC4-BDE9-4CA4-8CC7-B3660DC8D6CF}" srcOrd="0" destOrd="0" presId="urn:microsoft.com/office/officeart/2005/8/layout/chevron2"/>
    <dgm:cxn modelId="{5B8A0EF9-7BC5-49A7-9E0D-1DBD82FC62AF}" srcId="{0A7D54EA-0D17-4B8B-AA52-E25EEFB78ADF}" destId="{DEEF0127-EF57-443D-9401-535FFC81D2A4}" srcOrd="4" destOrd="0" parTransId="{4FBFEB12-EF3D-4ADA-907F-6F3F09331D93}" sibTransId="{6347C744-ABA0-4DD2-9A8D-0520CE95BC45}"/>
    <dgm:cxn modelId="{440A209B-C2E3-4943-97E7-73999383A660}" type="presOf" srcId="{B6E03CBB-D2D2-4FDA-AA2D-439350526500}" destId="{6AB26BD5-7302-450B-B0D5-14BD7166AEB3}" srcOrd="0" destOrd="0" presId="urn:microsoft.com/office/officeart/2005/8/layout/chevron2"/>
    <dgm:cxn modelId="{7B26BD02-2349-487D-AF4F-AD3D477AEED9}" type="presOf" srcId="{0A7D54EA-0D17-4B8B-AA52-E25EEFB78ADF}" destId="{6EA81754-336C-4402-92BC-4CA04DEA70F5}" srcOrd="0" destOrd="0" presId="urn:microsoft.com/office/officeart/2005/8/layout/chevron2"/>
    <dgm:cxn modelId="{288F026C-DDAA-43ED-B6F4-2EDBB2F67A49}" type="presOf" srcId="{3B55469A-A3FC-4A01-8ABE-8A68E8C899A9}" destId="{4494BC50-655B-485D-AB2C-4FE82A7A0D12}" srcOrd="0" destOrd="0" presId="urn:microsoft.com/office/officeart/2005/8/layout/chevron2"/>
    <dgm:cxn modelId="{B22C25FF-DEE8-45B3-8F45-D261A005F5EB}" type="presOf" srcId="{2F283C82-B60C-4081-B7FF-C62FF2742F22}" destId="{586505EF-C3F3-4C4D-B590-B31DFC41C8D6}" srcOrd="0" destOrd="0" presId="urn:microsoft.com/office/officeart/2005/8/layout/chevron2"/>
    <dgm:cxn modelId="{2360E0C9-A67B-410D-A7FF-90951A0DCA51}" srcId="{0A7D54EA-0D17-4B8B-AA52-E25EEFB78ADF}" destId="{3B55469A-A3FC-4A01-8ABE-8A68E8C899A9}" srcOrd="3" destOrd="0" parTransId="{1BA402BE-6FF0-410E-8BF2-0D03D49B5BBA}" sibTransId="{2D701DF1-F566-4960-99C6-4AD4ACD7F29C}"/>
    <dgm:cxn modelId="{DD532D35-EE03-43DC-99BB-36D1F6974A90}" srcId="{DEEF0127-EF57-443D-9401-535FFC81D2A4}" destId="{76F1BA9A-33D1-4FBE-B889-59AA69DC8B55}" srcOrd="0" destOrd="0" parTransId="{9A5BB2DA-D58F-44B6-AFC1-82E4C9927EC6}" sibTransId="{25DE7632-99AA-4A77-99B1-A5B1DBF0B7CE}"/>
    <dgm:cxn modelId="{677FAD83-1D5D-4E88-9AC1-DD11D4E4C26D}" srcId="{0A7D54EA-0D17-4B8B-AA52-E25EEFB78ADF}" destId="{933DB7A1-1EE6-4D43-B5B3-F1A20CB1315F}" srcOrd="5" destOrd="0" parTransId="{42768A78-B2AC-4E83-9EDE-4FF6AC1364C7}" sibTransId="{6AB052DC-8F73-4784-9C5D-D716C7AEDEDE}"/>
    <dgm:cxn modelId="{C58B9D8C-ED29-4A78-B6FF-FDD52537DE44}" type="presParOf" srcId="{6EA81754-336C-4402-92BC-4CA04DEA70F5}" destId="{0037E961-47AE-4103-8BC4-7A238B5583E6}" srcOrd="0" destOrd="0" presId="urn:microsoft.com/office/officeart/2005/8/layout/chevron2"/>
    <dgm:cxn modelId="{694F9EB7-61C2-42AE-9FDE-01B6C048E870}" type="presParOf" srcId="{0037E961-47AE-4103-8BC4-7A238B5583E6}" destId="{586505EF-C3F3-4C4D-B590-B31DFC41C8D6}" srcOrd="0" destOrd="0" presId="urn:microsoft.com/office/officeart/2005/8/layout/chevron2"/>
    <dgm:cxn modelId="{44A03602-1347-4447-B951-EFA3E957CE7F}" type="presParOf" srcId="{0037E961-47AE-4103-8BC4-7A238B5583E6}" destId="{7FA22EC4-BDE9-4CA4-8CC7-B3660DC8D6CF}" srcOrd="1" destOrd="0" presId="urn:microsoft.com/office/officeart/2005/8/layout/chevron2"/>
    <dgm:cxn modelId="{0B148160-A056-49E7-A16B-0D4A8B5091AC}" type="presParOf" srcId="{6EA81754-336C-4402-92BC-4CA04DEA70F5}" destId="{14C985E5-C000-4CE9-A47B-DFF85BAD2D54}" srcOrd="1" destOrd="0" presId="urn:microsoft.com/office/officeart/2005/8/layout/chevron2"/>
    <dgm:cxn modelId="{EDB8783C-EFAB-4EED-B7CA-62DCFA219D6E}" type="presParOf" srcId="{6EA81754-336C-4402-92BC-4CA04DEA70F5}" destId="{CFBA44E6-B8F8-45FE-A9DC-70AE458DE156}" srcOrd="2" destOrd="0" presId="urn:microsoft.com/office/officeart/2005/8/layout/chevron2"/>
    <dgm:cxn modelId="{F14B22EB-E91E-4CCB-B736-67DC4B15C89F}" type="presParOf" srcId="{CFBA44E6-B8F8-45FE-A9DC-70AE458DE156}" destId="{73630A54-CB4B-41EE-9825-04FF63EE5AF7}" srcOrd="0" destOrd="0" presId="urn:microsoft.com/office/officeart/2005/8/layout/chevron2"/>
    <dgm:cxn modelId="{E026D0E4-DA4B-4C95-9642-49F02254F89C}" type="presParOf" srcId="{CFBA44E6-B8F8-45FE-A9DC-70AE458DE156}" destId="{24AF7F7F-EB4D-4A7A-9CA0-0BCD9790196D}" srcOrd="1" destOrd="0" presId="urn:microsoft.com/office/officeart/2005/8/layout/chevron2"/>
    <dgm:cxn modelId="{9530A5BF-FC25-4283-B894-18C2AB6F03A3}" type="presParOf" srcId="{6EA81754-336C-4402-92BC-4CA04DEA70F5}" destId="{F25C5D53-2B09-4B78-B635-CFAF355C5BEE}" srcOrd="3" destOrd="0" presId="urn:microsoft.com/office/officeart/2005/8/layout/chevron2"/>
    <dgm:cxn modelId="{F6ABC1C9-8FFA-4E01-B021-3787BC4891C7}" type="presParOf" srcId="{6EA81754-336C-4402-92BC-4CA04DEA70F5}" destId="{2B6D1E6F-1C27-45AA-ACB3-CC16176F018F}" srcOrd="4" destOrd="0" presId="urn:microsoft.com/office/officeart/2005/8/layout/chevron2"/>
    <dgm:cxn modelId="{442E9E85-3E63-4899-B622-8C9396A03926}" type="presParOf" srcId="{2B6D1E6F-1C27-45AA-ACB3-CC16176F018F}" destId="{4797DE1C-8ECE-4E2E-9639-207B9DF1421D}" srcOrd="0" destOrd="0" presId="urn:microsoft.com/office/officeart/2005/8/layout/chevron2"/>
    <dgm:cxn modelId="{B2B6A485-C1E6-42C0-9212-E7B669D39241}" type="presParOf" srcId="{2B6D1E6F-1C27-45AA-ACB3-CC16176F018F}" destId="{6AB26BD5-7302-450B-B0D5-14BD7166AEB3}" srcOrd="1" destOrd="0" presId="urn:microsoft.com/office/officeart/2005/8/layout/chevron2"/>
    <dgm:cxn modelId="{638C2409-B8A2-432B-BE6C-3CC00E41D564}" type="presParOf" srcId="{6EA81754-336C-4402-92BC-4CA04DEA70F5}" destId="{67A0EE2A-217F-4EDF-86EF-E7344C458C2C}" srcOrd="5" destOrd="0" presId="urn:microsoft.com/office/officeart/2005/8/layout/chevron2"/>
    <dgm:cxn modelId="{A446487C-1CA1-44BC-9062-188F7AAC2DA3}" type="presParOf" srcId="{6EA81754-336C-4402-92BC-4CA04DEA70F5}" destId="{D5B759CE-BE1E-4F05-BF59-412EC7CE86A1}" srcOrd="6" destOrd="0" presId="urn:microsoft.com/office/officeart/2005/8/layout/chevron2"/>
    <dgm:cxn modelId="{1DBA5A22-F7F1-48E8-8EB9-B5BB8E77017E}" type="presParOf" srcId="{D5B759CE-BE1E-4F05-BF59-412EC7CE86A1}" destId="{4494BC50-655B-485D-AB2C-4FE82A7A0D12}" srcOrd="0" destOrd="0" presId="urn:microsoft.com/office/officeart/2005/8/layout/chevron2"/>
    <dgm:cxn modelId="{BA919357-5573-4C55-ACF9-7E1475F057C7}" type="presParOf" srcId="{D5B759CE-BE1E-4F05-BF59-412EC7CE86A1}" destId="{778C92E3-9C74-4E8A-991A-827A03470BB8}" srcOrd="1" destOrd="0" presId="urn:microsoft.com/office/officeart/2005/8/layout/chevron2"/>
    <dgm:cxn modelId="{D9DC4939-AE2C-4CB5-B5AA-36FB77287EB2}" type="presParOf" srcId="{6EA81754-336C-4402-92BC-4CA04DEA70F5}" destId="{42DE0632-A2AC-467A-8ADD-539F1716E9AE}" srcOrd="7" destOrd="0" presId="urn:microsoft.com/office/officeart/2005/8/layout/chevron2"/>
    <dgm:cxn modelId="{1D608462-319A-4D0F-8F20-AD54B82258B9}" type="presParOf" srcId="{6EA81754-336C-4402-92BC-4CA04DEA70F5}" destId="{141AB437-F21A-4843-9966-BD349C3D9D8C}" srcOrd="8" destOrd="0" presId="urn:microsoft.com/office/officeart/2005/8/layout/chevron2"/>
    <dgm:cxn modelId="{EBCA69F9-BC30-4D7A-AB20-FDC825528BEA}" type="presParOf" srcId="{141AB437-F21A-4843-9966-BD349C3D9D8C}" destId="{047C2CD8-F652-422C-B3FA-21CBE174941D}" srcOrd="0" destOrd="0" presId="urn:microsoft.com/office/officeart/2005/8/layout/chevron2"/>
    <dgm:cxn modelId="{D22FD182-BC26-451C-AC7A-12B8FD1C3953}" type="presParOf" srcId="{141AB437-F21A-4843-9966-BD349C3D9D8C}" destId="{22E7B76D-2C1A-4D00-8E0E-270198C3D592}" srcOrd="1" destOrd="0" presId="urn:microsoft.com/office/officeart/2005/8/layout/chevron2"/>
    <dgm:cxn modelId="{CC933417-27D5-4754-9D22-39EA2923E80F}" type="presParOf" srcId="{6EA81754-336C-4402-92BC-4CA04DEA70F5}" destId="{D5B95941-3B4B-4E60-96BC-A5ED70CEE602}" srcOrd="9" destOrd="0" presId="urn:microsoft.com/office/officeart/2005/8/layout/chevron2"/>
    <dgm:cxn modelId="{B7D263A9-EBF7-443B-A45F-8544D86245E3}" type="presParOf" srcId="{6EA81754-336C-4402-92BC-4CA04DEA70F5}" destId="{4A3BBEEE-CB95-4DE4-A095-53E09C0E0417}" srcOrd="10" destOrd="0" presId="urn:microsoft.com/office/officeart/2005/8/layout/chevron2"/>
    <dgm:cxn modelId="{7D9CBA09-20D5-4485-B045-C72FA0573DDA}" type="presParOf" srcId="{4A3BBEEE-CB95-4DE4-A095-53E09C0E0417}" destId="{2EB39C02-A959-4E43-9F75-F6DC33E2DEAC}" srcOrd="0" destOrd="0" presId="urn:microsoft.com/office/officeart/2005/8/layout/chevron2"/>
    <dgm:cxn modelId="{A805CD61-8F3F-44BD-AB41-D9F7CAA91E2E}" type="presParOf" srcId="{4A3BBEEE-CB95-4DE4-A095-53E09C0E0417}" destId="{198F639D-2393-47DE-AD03-6C47CE8E77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D7E9-052F-444E-843D-3F41047665D9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3B98C-E8BB-4D7D-96D4-27A88A38E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B98C-E8BB-4D7D-96D4-27A88A38EE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8B91-B155-4E2D-952E-BEAEC4AF038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302D-9522-4C68-AEC0-A4459FBB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6;&#1091;&#1093;-&#1085;&#1088;&#1072;&#1074;&#1089;&#1090;&#1074;\&#1087;&#1088;&#1086;%20&#1076;&#1088;&#1091;&#1078;&#1073;&#1091;\barbariki-friends+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76;&#1091;&#1093;-&#1085;&#1088;&#1072;&#1074;&#1089;&#1090;&#1074;\&#1087;&#1088;&#1086;%20&#1076;&#1088;&#1091;&#1078;&#1073;&#1091;\&#1085;&#1072;&#1088;&#1077;&#1079;&#1082;&#1072;2.wm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6;&#1091;&#1093;-&#1085;&#1088;&#1072;&#1074;&#1089;&#1090;&#1074;\&#1087;&#1088;&#1086;%20&#1076;&#1088;&#1091;&#1078;&#1073;&#1091;\barbariki-friends+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text=%D0%B7%D0%B5%D0%BD%D0%BE%D0%BD&amp;noreask=1&amp;img_url=www.um.es/docencia/pherrero/mathis/zenon/zenon.jpg&amp;pos=2&amp;rpt=simage&amp;lr=2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6;&#1091;&#1093;-&#1085;&#1088;&#1072;&#1074;&#1089;&#1090;&#1074;\&#1087;&#1088;&#1086;%20&#1076;&#1088;&#1091;&#1078;&#1073;&#1091;\rain%20light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420888"/>
            <a:ext cx="75567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Творческая</a:t>
            </a:r>
          </a:p>
          <a:p>
            <a:pPr algn="ctr"/>
            <a:r>
              <a:rPr lang="ru-RU" sz="16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0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Мастерская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9492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Бокова Ольга Сергеевна, классный руководитель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МБОУ </a:t>
            </a:r>
            <a:r>
              <a:rPr lang="ru-RU" b="1" dirty="0" smtClean="0">
                <a:solidFill>
                  <a:srgbClr val="000099"/>
                </a:solidFill>
              </a:rPr>
              <a:t>СОШ №4, г Шатура, Московской области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6" name="barbariki-friends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3E5F1"/>
              </a:clrFrom>
              <a:clrTo>
                <a:srgbClr val="E3E5F1">
                  <a:alpha val="0"/>
                </a:srgbClr>
              </a:clrTo>
            </a:clrChange>
          </a:blip>
          <a:srcRect r="7392"/>
          <a:stretch>
            <a:fillRect/>
          </a:stretch>
        </p:blipFill>
        <p:spPr bwMode="auto">
          <a:xfrm>
            <a:off x="4767186" y="3933056"/>
            <a:ext cx="4053286" cy="267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1560" y="2348880"/>
            <a:ext cx="80648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- </a:t>
            </a: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самое значимое в жизни человека, это единое целое, которое нельзя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разбить.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арезка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16632"/>
            <a:ext cx="8856983" cy="6607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251520" y="188640"/>
            <a:ext cx="8640960" cy="6480720"/>
          </a:xfrm>
          <a:prstGeom prst="round2SameRect">
            <a:avLst>
              <a:gd name="adj1" fmla="val 5971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260648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становятся друзьями своих детей, если между ними есть …                        </a:t>
            </a:r>
            <a:endParaRPr lang="ru-RU" sz="3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83568" y="1844824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6505EF-C3F3-4C4D-B590-B31DFC41C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586505EF-C3F3-4C4D-B590-B31DFC41C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586505EF-C3F3-4C4D-B590-B31DFC41C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586505EF-C3F3-4C4D-B590-B31DFC41C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FA22EC4-BDE9-4CA4-8CC7-B3660DC8D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7FA22EC4-BDE9-4CA4-8CC7-B3660DC8D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7FA22EC4-BDE9-4CA4-8CC7-B3660DC8D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7FA22EC4-BDE9-4CA4-8CC7-B3660DC8D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3630A54-CB4B-41EE-9825-04FF63EE5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73630A54-CB4B-41EE-9825-04FF63EE5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73630A54-CB4B-41EE-9825-04FF63EE5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graphicEl>
                                              <a:dgm id="{73630A54-CB4B-41EE-9825-04FF63EE5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AF7F7F-EB4D-4A7A-9CA0-0BCD979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24AF7F7F-EB4D-4A7A-9CA0-0BCD979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24AF7F7F-EB4D-4A7A-9CA0-0BCD979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24AF7F7F-EB4D-4A7A-9CA0-0BCD97901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97DE1C-8ECE-4E2E-9639-207B9DF14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4797DE1C-8ECE-4E2E-9639-207B9DF14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4797DE1C-8ECE-4E2E-9639-207B9DF14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4797DE1C-8ECE-4E2E-9639-207B9DF14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B26BD5-7302-450B-B0D5-14BD7166A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6AB26BD5-7302-450B-B0D5-14BD7166A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6AB26BD5-7302-450B-B0D5-14BD7166A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6AB26BD5-7302-450B-B0D5-14BD7166A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94BC50-655B-485D-AB2C-4FE82A7A0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4494BC50-655B-485D-AB2C-4FE82A7A0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4494BC50-655B-485D-AB2C-4FE82A7A0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graphicEl>
                                              <a:dgm id="{4494BC50-655B-485D-AB2C-4FE82A7A0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8C92E3-9C74-4E8A-991A-827A03470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778C92E3-9C74-4E8A-991A-827A03470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graphicEl>
                                              <a:dgm id="{778C92E3-9C74-4E8A-991A-827A03470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778C92E3-9C74-4E8A-991A-827A03470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47C2CD8-F652-422C-B3FA-21CBE1749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047C2CD8-F652-422C-B3FA-21CBE1749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047C2CD8-F652-422C-B3FA-21CBE1749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047C2CD8-F652-422C-B3FA-21CBE1749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E7B76D-2C1A-4D00-8E0E-270198C3D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graphicEl>
                                              <a:dgm id="{22E7B76D-2C1A-4D00-8E0E-270198C3D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graphicEl>
                                              <a:dgm id="{22E7B76D-2C1A-4D00-8E0E-270198C3D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graphicEl>
                                              <a:dgm id="{22E7B76D-2C1A-4D00-8E0E-270198C3D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EB39C02-A959-4E43-9F75-F6DC33E2D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graphicEl>
                                              <a:dgm id="{2EB39C02-A959-4E43-9F75-F6DC33E2D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graphicEl>
                                              <a:dgm id="{2EB39C02-A959-4E43-9F75-F6DC33E2D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graphicEl>
                                              <a:dgm id="{2EB39C02-A959-4E43-9F75-F6DC33E2D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98F639D-2393-47DE-AD03-6C47CE8E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198F639D-2393-47DE-AD03-6C47CE8E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198F639D-2393-47DE-AD03-6C47CE8E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198F639D-2393-47DE-AD03-6C47CE8E7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1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91880" y="1628800"/>
            <a:ext cx="53285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«Дружба -  самое необходимое для жизни, так как никто не пожелает себе жизни без друзей, даже если б он имел все остальные блага»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Аристотель</a:t>
            </a:r>
          </a:p>
        </p:txBody>
      </p:sp>
      <p:pic>
        <p:nvPicPr>
          <p:cNvPr id="32770" name="Picture 2" descr="http://img1.liveinternet.ru/images/attach/c/1/51/359/51359947_aristo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259920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556792"/>
            <a:ext cx="81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A800D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Творческая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smtClean="0">
                <a:ln w="11430"/>
                <a:solidFill>
                  <a:srgbClr val="A800D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мастерская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708920"/>
            <a:ext cx="748883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Дружба – это великое счастье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3568" y="2492896"/>
            <a:ext cx="77768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3568" y="2276872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  другом – это значит, прежде всего,  быть внимательным к душе человека. </a:t>
            </a:r>
          </a:p>
        </p:txBody>
      </p:sp>
      <p:pic>
        <p:nvPicPr>
          <p:cNvPr id="35842" name="Picture 2" descr="http://www.write4kids.com/girl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2755" y="3501008"/>
            <a:ext cx="3701245" cy="3091062"/>
          </a:xfrm>
          <a:prstGeom prst="rect">
            <a:avLst/>
          </a:prstGeom>
          <a:noFill/>
        </p:spPr>
      </p:pic>
      <p:pic>
        <p:nvPicPr>
          <p:cNvPr id="4" name="barbariki-friends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564904"/>
            <a:ext cx="748883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 b="1" cap="all" dirty="0" smtClean="0">
                <a:ln w="0"/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6000" b="1" cap="all" dirty="0" smtClean="0">
                <a:ln w="0"/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://palabradevida.files.wordpress.com/2011/08/amigo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213751" cy="3096344"/>
          </a:xfrm>
          <a:prstGeom prst="round2DiagRect">
            <a:avLst/>
          </a:prstGeom>
          <a:noFill/>
          <a:ln w="127000">
            <a:solidFill>
              <a:srgbClr val="0070C0"/>
            </a:solidFill>
          </a:ln>
        </p:spPr>
      </p:pic>
      <p:pic>
        <p:nvPicPr>
          <p:cNvPr id="4" name="Picture 4" descr="http://www.veteroc.ru/uploads/posts/2010-06/1277167851_dsc_0309.jpg"/>
          <p:cNvPicPr>
            <a:picLocks noChangeAspect="1" noChangeArrowheads="1"/>
          </p:cNvPicPr>
          <p:nvPr/>
        </p:nvPicPr>
        <p:blipFill>
          <a:blip r:embed="rId4" cstate="print"/>
          <a:srcRect r="12589"/>
          <a:stretch>
            <a:fillRect/>
          </a:stretch>
        </p:blipFill>
        <p:spPr bwMode="auto">
          <a:xfrm>
            <a:off x="251520" y="3501008"/>
            <a:ext cx="4176464" cy="3140968"/>
          </a:xfrm>
          <a:prstGeom prst="round2DiagRect">
            <a:avLst>
              <a:gd name="adj1" fmla="val 16667"/>
              <a:gd name="adj2" fmla="val 0"/>
            </a:avLst>
          </a:prstGeom>
          <a:noFill/>
          <a:ln w="127000">
            <a:solidFill>
              <a:srgbClr val="FFC000"/>
            </a:solidFill>
          </a:ln>
        </p:spPr>
      </p:pic>
      <p:pic>
        <p:nvPicPr>
          <p:cNvPr id="5" name="Picture 2" descr="http://img-fotki.yandex.ru/get/54/buch-09.3/0_3631c_bb269daa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188640"/>
            <a:ext cx="4248473" cy="3024336"/>
          </a:xfrm>
          <a:prstGeom prst="round2DiagRect">
            <a:avLst>
              <a:gd name="adj1" fmla="val 0"/>
              <a:gd name="adj2" fmla="val 19536"/>
            </a:avLst>
          </a:prstGeom>
          <a:noFill/>
          <a:ln w="127000">
            <a:solidFill>
              <a:srgbClr val="FF0000"/>
            </a:solidFill>
          </a:ln>
        </p:spPr>
      </p:pic>
      <p:pic>
        <p:nvPicPr>
          <p:cNvPr id="6" name="Picture 2" descr="http://im5-tub-ru.yandex.net/i?id=22327095-34-72&amp;n=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4254303" cy="3096344"/>
          </a:xfrm>
          <a:prstGeom prst="round2DiagRect">
            <a:avLst>
              <a:gd name="adj1" fmla="val 0"/>
              <a:gd name="adj2" fmla="val 18105"/>
            </a:avLst>
          </a:prstGeom>
          <a:noFill/>
          <a:ln w="1270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644 C 0.00035 0.0456 -0.00087 0.075 -0.00087 0.10463 C -0.00087 0.13565 -0.00209 0.17963 0.01198 0.20741 C 0.01458 0.22222 0.02135 0.23449 0.02621 0.24838 C 0.03055 0.26065 0.03316 0.26759 0.04062 0.27593 C 0.04566 0.28727 0.05781 0.30648 0.0658 0.31482 C 0.06962 0.32269 0.07448 0.32755 0.08021 0.33287 C 0.0842 0.3419 0.0875 0.3463 0.09427 0.35093 C 0.10121 0.36088 0.10903 0.36551 0.11649 0.37384 C 0.11701 0.37616 0.11684 0.37917 0.11805 0.38079 C 0.11927 0.38241 0.12153 0.38171 0.12274 0.38287 C 0.12691 0.38704 0.12969 0.39283 0.13385 0.39653 C 0.14948 0.41181 0.16441 0.42292 0.18142 0.43357 C 0.19514 0.4419 0.20851 0.4507 0.22239 0.45833 C 0.23073 0.46273 0.24028 0.46621 0.24757 0.47199 C 0.25104 0.47454 0.25364 0.47963 0.25729 0.48125 C 0.27083 0.48773 0.28455 0.49445 0.29844 0.49954 C 0.33142 0.51111 0.36614 0.51158 0.39965 0.5206 C 0.42309 0.51875 0.44844 0.51875 0.47239 0.51528 C 0.47899 0.51435 0.4868 0.50833 0.49323 0.50833 " pathEditMode="relative" rAng="0" ptsTypes="fffffffffffffffffffA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25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C 0.00712 -0.02871 0.0132 -0.05811 0.01736 -0.08774 C 0.01667 -0.11366 0.01997 -0.1507 0.00799 -0.17524 C 0.00434 -0.19908 -0.00399 -0.22153 -0.01111 -0.24352 C -0.01736 -0.26343 -0.021 -0.28403 -0.02847 -0.30324 C -0.03038 -0.31667 -0.03559 -0.32732 -0.03958 -0.33959 C -0.04305 -0.35093 -0.04548 -0.36343 -0.05069 -0.37385 C -0.05347 -0.39445 -0.06649 -0.41667 -0.0776 -0.43125 C -0.0908 -0.44838 -0.07795 -0.43936 -0.08871 -0.45047 C -0.09323 -0.45533 -0.09757 -0.46111 -0.10295 -0.46343 C -0.10607 -0.46482 -0.11232 -0.4676 -0.11232 -0.46736 C -0.12482 -0.47871 -0.14114 -0.48496 -0.15521 -0.49144 C -0.1585 -0.49283 -0.16128 -0.49607 -0.16475 -0.49746 C -0.17239 -0.5007 -0.18055 -0.50139 -0.18854 -0.50394 C -0.19965 -0.50764 -0.21059 -0.51297 -0.2217 -0.51667 C -0.22934 -0.51922 -0.23767 -0.52061 -0.24548 -0.52338 C -0.29184 -0.5551 -0.34826 -0.51482 -0.39427 -0.49977 C -0.40173 -0.49306 -0.39913 -0.49399 -0.41163 -0.49329 C -0.43611 -0.49213 -0.46024 -0.4919 -0.48472 -0.49144 C -0.48923 -0.48912 -0.49236 -0.48704 -0.49566 -0.48241 " pathEditMode="relative" rAng="0" ptsTypes="fffffffffffffffffffA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2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C 0.13108 0.06412 0.2625 0.12917 0.34358 0.05023 C 0.425 -0.02824 0.46406 -0.38264 0.48837 -0.46852 " pathEditMode="relative" rAng="0" ptsTypes="aaA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1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C -0.19479 -0.05185 -0.38924 -0.10301 -0.47049 -0.01945 C -0.55122 0.06435 -0.48472 0.41551 -0.4875 0.50324 " pathEditMode="relative" rAng="0" ptsTypes="aaA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251520" y="188640"/>
            <a:ext cx="8640960" cy="6480720"/>
          </a:xfrm>
          <a:prstGeom prst="round2SameRect">
            <a:avLst>
              <a:gd name="adj1" fmla="val 5971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548680"/>
            <a:ext cx="828092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Настоящая …………. умножает радость на два, а печали делит напополам.</a:t>
            </a:r>
          </a:p>
          <a:p>
            <a:endParaRPr lang="ru-RU" sz="2400" dirty="0" smtClean="0"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………… не такой жалкий огонек, чтобы потухнуть в разлуке.</a:t>
            </a:r>
          </a:p>
          <a:p>
            <a:endParaRPr lang="ru-RU" sz="2400" dirty="0" smtClean="0"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крепкой ………...наша сила, ..……….. слава и хвала.</a:t>
            </a:r>
          </a:p>
          <a:p>
            <a:endParaRPr lang="ru-RU" sz="2400" dirty="0" smtClean="0">
              <a:solidFill>
                <a:srgbClr val="0000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………….кончается там, где начинается недоверие.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3326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A800D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3600" b="1" dirty="0">
              <a:solidFill>
                <a:srgbClr val="A800D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6288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A800D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3600" b="1" dirty="0">
              <a:solidFill>
                <a:srgbClr val="A800D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A800D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дружбе</a:t>
            </a:r>
            <a:endParaRPr lang="ru-RU" sz="3600" b="1" dirty="0">
              <a:solidFill>
                <a:srgbClr val="A800D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A800D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дружбе</a:t>
            </a:r>
            <a:endParaRPr lang="ru-RU" sz="3600" b="1" dirty="0">
              <a:solidFill>
                <a:srgbClr val="A800D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3651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A800D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3600" b="1" dirty="0">
              <a:solidFill>
                <a:srgbClr val="A800D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!рабочая\картинки\картинки по теме Школа\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6431" y="5085184"/>
            <a:ext cx="1542708" cy="14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51.radikal.ru/i134/1002/60/2f5ed5f3e9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ound2SameRect">
            <a:avLst>
              <a:gd name="adj1" fmla="val 8701"/>
              <a:gd name="adj2" fmla="val 0"/>
            </a:avLst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48918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дружба?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836712"/>
            <a:ext cx="69889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такой настоящий друг?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556792"/>
            <a:ext cx="70176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он, настоящий друг?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342900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3284984"/>
            <a:ext cx="24222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друг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5013176"/>
            <a:ext cx="38793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дружба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807756"/>
            <a:ext cx="1512168" cy="204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628800"/>
            <a:ext cx="1223584" cy="24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люс 8"/>
          <p:cNvSpPr/>
          <p:nvPr/>
        </p:nvSpPr>
        <p:spPr>
          <a:xfrm>
            <a:off x="1259632" y="2780928"/>
            <a:ext cx="720080" cy="720080"/>
          </a:xfrm>
          <a:prstGeom prst="mathPlus">
            <a:avLst/>
          </a:prstGeom>
          <a:solidFill>
            <a:srgbClr val="A800D0"/>
          </a:solidFill>
          <a:ln>
            <a:solidFill>
              <a:srgbClr val="A8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800D0"/>
              </a:solidFill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4067944" y="2780928"/>
            <a:ext cx="720080" cy="720080"/>
          </a:xfrm>
          <a:prstGeom prst="mathEqual">
            <a:avLst/>
          </a:prstGeom>
          <a:solidFill>
            <a:srgbClr val="A800D0"/>
          </a:solidFill>
          <a:ln>
            <a:solidFill>
              <a:srgbClr val="A8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1979 -0.122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6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4966 0.31504 " pathEditMode="relative" ptsTypes="AA">
                                      <p:cBhvr>
                                        <p:cTn id="4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03889 0.2997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5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5026 -0.10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5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4461 -0.3537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im6-tub-ru.yandex.net/i?id=250104108-00-72&amp;n=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04864"/>
            <a:ext cx="2513079" cy="359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987824" y="3429000"/>
            <a:ext cx="65527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«Друг – это другой Я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Зенон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11560" y="2132856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Дружба -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бескорыстные  личные взаимоотношения между людьми, основанные на любви, доверии, искренности, взаимных симпатиях, общих интересах и увлечениях 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085184"/>
            <a:ext cx="5184576" cy="155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251520" y="188640"/>
            <a:ext cx="8640960" cy="6480720"/>
          </a:xfrm>
          <a:prstGeom prst="round2SameRect">
            <a:avLst>
              <a:gd name="adj1" fmla="val 5971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188640"/>
            <a:ext cx="806489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Какими качествами обладает настоящий друг?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 rot="20913947">
            <a:off x="641673" y="1764668"/>
            <a:ext cx="2369538" cy="2720409"/>
          </a:xfrm>
          <a:prstGeom prst="foldedCorner">
            <a:avLst>
              <a:gd name="adj" fmla="val 3010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Доброта,</a:t>
            </a:r>
          </a:p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ответст-венность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 rot="20913947">
            <a:off x="3159203" y="2515644"/>
            <a:ext cx="2681578" cy="2723908"/>
          </a:xfrm>
          <a:prstGeom prst="foldedCorner">
            <a:avLst>
              <a:gd name="adj" fmla="val 2497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Отзывчи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-</a:t>
            </a:r>
          </a:p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вость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,</a:t>
            </a:r>
          </a:p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принци-пиальность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7" name="Загнутый угол 16"/>
          <p:cNvSpPr/>
          <p:nvPr/>
        </p:nvSpPr>
        <p:spPr>
          <a:xfrm rot="20913947">
            <a:off x="6038457" y="3289781"/>
            <a:ext cx="2497547" cy="2694736"/>
          </a:xfrm>
          <a:prstGeom prst="foldedCorner">
            <a:avLst>
              <a:gd name="adj" fmla="val 2658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  <a:p>
            <a:pPr algn="ctr"/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Справедли-вость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,</a:t>
            </a:r>
          </a:p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уважение, чуткость</a:t>
            </a:r>
          </a:p>
          <a:p>
            <a:pPr algn="ctr"/>
            <a:endParaRPr lang="ru-RU" dirty="0"/>
          </a:p>
        </p:txBody>
      </p:sp>
      <p:pic>
        <p:nvPicPr>
          <p:cNvPr id="18" name="Picture 2" descr="C:\Users\цикины\Desktop\kants17.png"/>
          <p:cNvPicPr>
            <a:picLocks noChangeAspect="1" noChangeArrowheads="1"/>
          </p:cNvPicPr>
          <p:nvPr/>
        </p:nvPicPr>
        <p:blipFill>
          <a:blip r:embed="rId4" cstate="print"/>
          <a:srcRect r="75000" b="10625"/>
          <a:stretch>
            <a:fillRect/>
          </a:stretch>
        </p:blipFill>
        <p:spPr bwMode="auto">
          <a:xfrm>
            <a:off x="611560" y="1556793"/>
            <a:ext cx="432048" cy="792088"/>
          </a:xfrm>
          <a:prstGeom prst="rect">
            <a:avLst/>
          </a:prstGeom>
          <a:noFill/>
        </p:spPr>
      </p:pic>
      <p:pic>
        <p:nvPicPr>
          <p:cNvPr id="19" name="Picture 2" descr="C:\Users\цикины\Desktop\kants17.png"/>
          <p:cNvPicPr>
            <a:picLocks noChangeAspect="1" noChangeArrowheads="1"/>
          </p:cNvPicPr>
          <p:nvPr/>
        </p:nvPicPr>
        <p:blipFill>
          <a:blip r:embed="rId4" cstate="print"/>
          <a:srcRect l="25000" r="41666" b="10625"/>
          <a:stretch>
            <a:fillRect/>
          </a:stretch>
        </p:blipFill>
        <p:spPr bwMode="auto">
          <a:xfrm rot="18267556">
            <a:off x="5781604" y="2918473"/>
            <a:ext cx="576064" cy="792088"/>
          </a:xfrm>
          <a:prstGeom prst="rect">
            <a:avLst/>
          </a:prstGeom>
          <a:noFill/>
        </p:spPr>
      </p:pic>
      <p:pic>
        <p:nvPicPr>
          <p:cNvPr id="20" name="Picture 2" descr="C:\Users\цикины\Desktop\kants17.png"/>
          <p:cNvPicPr>
            <a:picLocks noChangeAspect="1" noChangeArrowheads="1"/>
          </p:cNvPicPr>
          <p:nvPr/>
        </p:nvPicPr>
        <p:blipFill>
          <a:blip r:embed="rId4" cstate="print"/>
          <a:srcRect l="54166" t="48750"/>
          <a:stretch>
            <a:fillRect/>
          </a:stretch>
        </p:blipFill>
        <p:spPr bwMode="auto">
          <a:xfrm rot="17810457">
            <a:off x="2987831" y="2340280"/>
            <a:ext cx="900400" cy="516315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509120"/>
            <a:ext cx="238179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970951"/>
            <a:ext cx="4117791" cy="488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772816"/>
            <a:ext cx="2677631" cy="317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лилиния 18"/>
          <p:cNvSpPr/>
          <p:nvPr/>
        </p:nvSpPr>
        <p:spPr>
          <a:xfrm>
            <a:off x="471948" y="2035277"/>
            <a:ext cx="5220929" cy="1570703"/>
          </a:xfrm>
          <a:custGeom>
            <a:avLst/>
            <a:gdLst>
              <a:gd name="connsiteX0" fmla="*/ 0 w 5220929"/>
              <a:gd name="connsiteY0" fmla="*/ 0 h 1570703"/>
              <a:gd name="connsiteX1" fmla="*/ 988142 w 5220929"/>
              <a:gd name="connsiteY1" fmla="*/ 1150375 h 1570703"/>
              <a:gd name="connsiteX2" fmla="*/ 2669458 w 5220929"/>
              <a:gd name="connsiteY2" fmla="*/ 1445342 h 1570703"/>
              <a:gd name="connsiteX3" fmla="*/ 5220929 w 5220929"/>
              <a:gd name="connsiteY3" fmla="*/ 398207 h 15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929" h="1570703">
                <a:moveTo>
                  <a:pt x="0" y="0"/>
                </a:moveTo>
                <a:cubicBezTo>
                  <a:pt x="271616" y="454742"/>
                  <a:pt x="543232" y="909485"/>
                  <a:pt x="988142" y="1150375"/>
                </a:cubicBezTo>
                <a:cubicBezTo>
                  <a:pt x="1433052" y="1391265"/>
                  <a:pt x="1963994" y="1570703"/>
                  <a:pt x="2669458" y="1445342"/>
                </a:cubicBezTo>
                <a:cubicBezTo>
                  <a:pt x="3374922" y="1319981"/>
                  <a:pt x="4297925" y="859094"/>
                  <a:pt x="5220929" y="39820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115616" y="1916832"/>
            <a:ext cx="5544616" cy="1570703"/>
          </a:xfrm>
          <a:custGeom>
            <a:avLst/>
            <a:gdLst>
              <a:gd name="connsiteX0" fmla="*/ 0 w 5220929"/>
              <a:gd name="connsiteY0" fmla="*/ 0 h 1570703"/>
              <a:gd name="connsiteX1" fmla="*/ 988142 w 5220929"/>
              <a:gd name="connsiteY1" fmla="*/ 1150375 h 1570703"/>
              <a:gd name="connsiteX2" fmla="*/ 2669458 w 5220929"/>
              <a:gd name="connsiteY2" fmla="*/ 1445342 h 1570703"/>
              <a:gd name="connsiteX3" fmla="*/ 5220929 w 5220929"/>
              <a:gd name="connsiteY3" fmla="*/ 398207 h 15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929" h="1570703">
                <a:moveTo>
                  <a:pt x="0" y="0"/>
                </a:moveTo>
                <a:cubicBezTo>
                  <a:pt x="271616" y="454742"/>
                  <a:pt x="543232" y="909485"/>
                  <a:pt x="988142" y="1150375"/>
                </a:cubicBezTo>
                <a:cubicBezTo>
                  <a:pt x="1433052" y="1391265"/>
                  <a:pt x="1963994" y="1570703"/>
                  <a:pt x="2669458" y="1445342"/>
                </a:cubicBezTo>
                <a:cubicBezTo>
                  <a:pt x="3374922" y="1319981"/>
                  <a:pt x="4297925" y="859094"/>
                  <a:pt x="5220929" y="39820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339752" y="1916832"/>
            <a:ext cx="6120680" cy="1570703"/>
          </a:xfrm>
          <a:custGeom>
            <a:avLst/>
            <a:gdLst>
              <a:gd name="connsiteX0" fmla="*/ 0 w 5220929"/>
              <a:gd name="connsiteY0" fmla="*/ 0 h 1570703"/>
              <a:gd name="connsiteX1" fmla="*/ 988142 w 5220929"/>
              <a:gd name="connsiteY1" fmla="*/ 1150375 h 1570703"/>
              <a:gd name="connsiteX2" fmla="*/ 2669458 w 5220929"/>
              <a:gd name="connsiteY2" fmla="*/ 1445342 h 1570703"/>
              <a:gd name="connsiteX3" fmla="*/ 5220929 w 5220929"/>
              <a:gd name="connsiteY3" fmla="*/ 398207 h 15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929" h="1570703">
                <a:moveTo>
                  <a:pt x="0" y="0"/>
                </a:moveTo>
                <a:cubicBezTo>
                  <a:pt x="271616" y="454742"/>
                  <a:pt x="543232" y="909485"/>
                  <a:pt x="988142" y="1150375"/>
                </a:cubicBezTo>
                <a:cubicBezTo>
                  <a:pt x="1433052" y="1391265"/>
                  <a:pt x="1963994" y="1570703"/>
                  <a:pt x="2669458" y="1445342"/>
                </a:cubicBezTo>
                <a:cubicBezTo>
                  <a:pt x="3374922" y="1319981"/>
                  <a:pt x="4297925" y="859094"/>
                  <a:pt x="5220929" y="39820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251520" y="4424516"/>
            <a:ext cx="6901448" cy="2271252"/>
          </a:xfrm>
          <a:custGeom>
            <a:avLst/>
            <a:gdLst>
              <a:gd name="connsiteX0" fmla="*/ 0 w 6931742"/>
              <a:gd name="connsiteY0" fmla="*/ 0 h 2271252"/>
              <a:gd name="connsiteX1" fmla="*/ 6931742 w 6931742"/>
              <a:gd name="connsiteY1" fmla="*/ 2271252 h 2271252"/>
              <a:gd name="connsiteX2" fmla="*/ 825909 w 6931742"/>
              <a:gd name="connsiteY2" fmla="*/ 2227007 h 2271252"/>
              <a:gd name="connsiteX3" fmla="*/ 29497 w 6931742"/>
              <a:gd name="connsiteY3" fmla="*/ 1120878 h 2271252"/>
              <a:gd name="connsiteX4" fmla="*/ 0 w 6931742"/>
              <a:gd name="connsiteY4" fmla="*/ 0 h 227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1742" h="2271252">
                <a:moveTo>
                  <a:pt x="0" y="0"/>
                </a:moveTo>
                <a:lnTo>
                  <a:pt x="6931742" y="2271252"/>
                </a:lnTo>
                <a:lnTo>
                  <a:pt x="825909" y="2227007"/>
                </a:lnTo>
                <a:lnTo>
                  <a:pt x="29497" y="1120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51520" y="4941168"/>
            <a:ext cx="3240360" cy="1728192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5724129" y="2276872"/>
            <a:ext cx="3240359" cy="792089"/>
          </a:xfrm>
          <a:custGeom>
            <a:avLst/>
            <a:gdLst>
              <a:gd name="connsiteX0" fmla="*/ 0 w 5220929"/>
              <a:gd name="connsiteY0" fmla="*/ 0 h 1570703"/>
              <a:gd name="connsiteX1" fmla="*/ 988142 w 5220929"/>
              <a:gd name="connsiteY1" fmla="*/ 1150375 h 1570703"/>
              <a:gd name="connsiteX2" fmla="*/ 2669458 w 5220929"/>
              <a:gd name="connsiteY2" fmla="*/ 1445342 h 1570703"/>
              <a:gd name="connsiteX3" fmla="*/ 5220929 w 5220929"/>
              <a:gd name="connsiteY3" fmla="*/ 398207 h 15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929" h="1570703">
                <a:moveTo>
                  <a:pt x="0" y="0"/>
                </a:moveTo>
                <a:cubicBezTo>
                  <a:pt x="271616" y="454742"/>
                  <a:pt x="543232" y="909485"/>
                  <a:pt x="988142" y="1150375"/>
                </a:cubicBezTo>
                <a:cubicBezTo>
                  <a:pt x="1433052" y="1391265"/>
                  <a:pt x="1963994" y="1570703"/>
                  <a:pt x="2669458" y="1445342"/>
                </a:cubicBezTo>
                <a:cubicBezTo>
                  <a:pt x="3374922" y="1319981"/>
                  <a:pt x="4297925" y="859094"/>
                  <a:pt x="5220929" y="39820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6660232" y="2276873"/>
            <a:ext cx="2304256" cy="432048"/>
          </a:xfrm>
          <a:custGeom>
            <a:avLst/>
            <a:gdLst>
              <a:gd name="connsiteX0" fmla="*/ 0 w 5220929"/>
              <a:gd name="connsiteY0" fmla="*/ 0 h 1570703"/>
              <a:gd name="connsiteX1" fmla="*/ 988142 w 5220929"/>
              <a:gd name="connsiteY1" fmla="*/ 1150375 h 1570703"/>
              <a:gd name="connsiteX2" fmla="*/ 2669458 w 5220929"/>
              <a:gd name="connsiteY2" fmla="*/ 1445342 h 1570703"/>
              <a:gd name="connsiteX3" fmla="*/ 5220929 w 5220929"/>
              <a:gd name="connsiteY3" fmla="*/ 398207 h 15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0929" h="1570703">
                <a:moveTo>
                  <a:pt x="0" y="0"/>
                </a:moveTo>
                <a:cubicBezTo>
                  <a:pt x="271616" y="454742"/>
                  <a:pt x="543232" y="909485"/>
                  <a:pt x="988142" y="1150375"/>
                </a:cubicBezTo>
                <a:cubicBezTo>
                  <a:pt x="1433052" y="1391265"/>
                  <a:pt x="1963994" y="1570703"/>
                  <a:pt x="2669458" y="1445342"/>
                </a:cubicBezTo>
                <a:cubicBezTo>
                  <a:pt x="3374922" y="1319981"/>
                  <a:pt x="4297925" y="859094"/>
                  <a:pt x="5220929" y="39820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221226" y="2064774"/>
            <a:ext cx="280219" cy="294968"/>
          </a:xfrm>
          <a:custGeom>
            <a:avLst/>
            <a:gdLst>
              <a:gd name="connsiteX0" fmla="*/ 280219 w 280219"/>
              <a:gd name="connsiteY0" fmla="*/ 0 h 294968"/>
              <a:gd name="connsiteX1" fmla="*/ 206477 w 280219"/>
              <a:gd name="connsiteY1" fmla="*/ 132736 h 294968"/>
              <a:gd name="connsiteX2" fmla="*/ 132735 w 280219"/>
              <a:gd name="connsiteY2" fmla="*/ 221226 h 294968"/>
              <a:gd name="connsiteX3" fmla="*/ 88490 w 280219"/>
              <a:gd name="connsiteY3" fmla="*/ 235974 h 294968"/>
              <a:gd name="connsiteX4" fmla="*/ 0 w 280219"/>
              <a:gd name="connsiteY4" fmla="*/ 294968 h 2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219" h="294968">
                <a:moveTo>
                  <a:pt x="280219" y="0"/>
                </a:moveTo>
                <a:cubicBezTo>
                  <a:pt x="254261" y="77876"/>
                  <a:pt x="274094" y="31311"/>
                  <a:pt x="206477" y="132736"/>
                </a:cubicBezTo>
                <a:cubicBezTo>
                  <a:pt x="184712" y="165383"/>
                  <a:pt x="166801" y="198515"/>
                  <a:pt x="132735" y="221226"/>
                </a:cubicBezTo>
                <a:cubicBezTo>
                  <a:pt x="119800" y="229849"/>
                  <a:pt x="103238" y="231058"/>
                  <a:pt x="88490" y="235974"/>
                </a:cubicBezTo>
                <a:lnTo>
                  <a:pt x="0" y="294968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235974" y="2050026"/>
            <a:ext cx="884903" cy="429258"/>
          </a:xfrm>
          <a:custGeom>
            <a:avLst/>
            <a:gdLst>
              <a:gd name="connsiteX0" fmla="*/ 884903 w 884903"/>
              <a:gd name="connsiteY0" fmla="*/ 0 h 429258"/>
              <a:gd name="connsiteX1" fmla="*/ 825910 w 884903"/>
              <a:gd name="connsiteY1" fmla="*/ 103239 h 429258"/>
              <a:gd name="connsiteX2" fmla="*/ 693174 w 884903"/>
              <a:gd name="connsiteY2" fmla="*/ 176980 h 429258"/>
              <a:gd name="connsiteX3" fmla="*/ 648929 w 884903"/>
              <a:gd name="connsiteY3" fmla="*/ 206477 h 429258"/>
              <a:gd name="connsiteX4" fmla="*/ 560439 w 884903"/>
              <a:gd name="connsiteY4" fmla="*/ 235974 h 429258"/>
              <a:gd name="connsiteX5" fmla="*/ 516194 w 884903"/>
              <a:gd name="connsiteY5" fmla="*/ 250722 h 429258"/>
              <a:gd name="connsiteX6" fmla="*/ 457200 w 884903"/>
              <a:gd name="connsiteY6" fmla="*/ 280219 h 429258"/>
              <a:gd name="connsiteX7" fmla="*/ 368710 w 884903"/>
              <a:gd name="connsiteY7" fmla="*/ 309716 h 429258"/>
              <a:gd name="connsiteX8" fmla="*/ 191729 w 884903"/>
              <a:gd name="connsiteY8" fmla="*/ 368709 h 429258"/>
              <a:gd name="connsiteX9" fmla="*/ 58994 w 884903"/>
              <a:gd name="connsiteY9" fmla="*/ 412955 h 429258"/>
              <a:gd name="connsiteX10" fmla="*/ 0 w 884903"/>
              <a:gd name="connsiteY10" fmla="*/ 427703 h 42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4903" h="429258">
                <a:moveTo>
                  <a:pt x="884903" y="0"/>
                </a:moveTo>
                <a:cubicBezTo>
                  <a:pt x="876208" y="17390"/>
                  <a:pt x="844440" y="87025"/>
                  <a:pt x="825910" y="103239"/>
                </a:cubicBezTo>
                <a:cubicBezTo>
                  <a:pt x="763494" y="157853"/>
                  <a:pt x="753944" y="156724"/>
                  <a:pt x="693174" y="176980"/>
                </a:cubicBezTo>
                <a:cubicBezTo>
                  <a:pt x="678426" y="186812"/>
                  <a:pt x="665127" y="199278"/>
                  <a:pt x="648929" y="206477"/>
                </a:cubicBezTo>
                <a:cubicBezTo>
                  <a:pt x="620517" y="219105"/>
                  <a:pt x="589936" y="226142"/>
                  <a:pt x="560439" y="235974"/>
                </a:cubicBezTo>
                <a:cubicBezTo>
                  <a:pt x="545691" y="240890"/>
                  <a:pt x="530099" y="243770"/>
                  <a:pt x="516194" y="250722"/>
                </a:cubicBezTo>
                <a:cubicBezTo>
                  <a:pt x="496529" y="260554"/>
                  <a:pt x="477613" y="272054"/>
                  <a:pt x="457200" y="280219"/>
                </a:cubicBezTo>
                <a:cubicBezTo>
                  <a:pt x="428332" y="291766"/>
                  <a:pt x="398207" y="299884"/>
                  <a:pt x="368710" y="309716"/>
                </a:cubicBezTo>
                <a:lnTo>
                  <a:pt x="191729" y="368709"/>
                </a:lnTo>
                <a:lnTo>
                  <a:pt x="58994" y="412955"/>
                </a:lnTo>
                <a:cubicBezTo>
                  <a:pt x="10087" y="429258"/>
                  <a:pt x="30295" y="427703"/>
                  <a:pt x="0" y="42770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www.clker.com/cliparts/6/d/9/8/1287244981509738217water-droplet-icon-md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692696"/>
            <a:ext cx="504056" cy="403244"/>
          </a:xfrm>
          <a:prstGeom prst="rect">
            <a:avLst/>
          </a:prstGeom>
          <a:noFill/>
        </p:spPr>
      </p:pic>
      <p:pic>
        <p:nvPicPr>
          <p:cNvPr id="24578" name="Picture 2" descr="http://www.clker.com/cliparts/6/d/9/8/1287244981509738217water-droplet-icon-md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707097"/>
            <a:ext cx="504056" cy="403244"/>
          </a:xfrm>
          <a:prstGeom prst="rect">
            <a:avLst/>
          </a:prstGeom>
          <a:noFill/>
        </p:spPr>
      </p:pic>
      <p:pic>
        <p:nvPicPr>
          <p:cNvPr id="24585" name="Picture 9" descr="http://img-fotki.yandex.ru/get/4521/85258606.0/0_6716e_3c94e241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92480" y="-675456"/>
            <a:ext cx="1031482" cy="1002830"/>
          </a:xfrm>
          <a:prstGeom prst="rect">
            <a:avLst/>
          </a:prstGeom>
          <a:noFill/>
        </p:spPr>
      </p:pic>
      <p:pic>
        <p:nvPicPr>
          <p:cNvPr id="43" name="rain lig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00399 0.2731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0382 0.2960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27315 C 0.01268 0.3 0.02934 0.32708 0.04445 0.34352 C 0.05955 0.35949 0.07066 0.36157 0.08629 0.37083 C 0.10191 0.38009 0.1198 0.38935 0.13785 0.39907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-0.01019 C 0.04844 -0.00671 0.04531 -0.00185 0.03924 0.0044 C 0.03559 0.00833 0.02778 0.01435 0.02778 0.01458 C 0.02101 0.02754 0.00903 0.03333 -0.00052 0.0419 C -0.00851 0.0493 -0.01406 0.06018 -0.02326 0.06412 C -0.02969 0.06991 -0.03611 0.07129 -0.04236 0.07639 C -0.05521 0.08727 -0.04479 0.08194 -0.05573 0.08657 C -0.06163 0.09467 -0.06684 0.09884 -0.07448 0.10393 C -0.07986 0.11481 -0.08837 0.11667 -0.09722 0.12153 C -0.11944 0.13356 -0.13924 0.13449 -0.16354 0.13634 C -0.16736 0.13842 -0.17153 0.13889 -0.17483 0.14143 C -0.17795 0.14375 -0.18108 0.14676 -0.1842 0.14884 C -0.19531 0.15532 -0.20885 0.15856 -0.22031 0.16412 C -0.22448 0.16597 -0.22795 0.1706 -0.2316 0.17407 C -0.23594 0.17708 -0.24063 0.17801 -0.24497 0.18125 C -0.24705 0.18264 -0.24861 0.18495 -0.25052 0.18588 C -0.25382 0.18796 -0.25729 0.18912 -0.26007 0.19143 C -0.26858 0.19768 -0.27517 0.20741 -0.2849 0.21111 C -0.30677 0.23102 -0.32899 0.25301 -0.35278 0.26898 C -0.35972 0.27315 -0.36858 0.27523 -0.37587 0.2787 C -0.40243 0.27685 -0.41771 0.27245 -0.44201 0.26898 C -0.44879 0.26967 -0.4559 0.26967 -0.46267 0.27129 C -0.46649 0.27199 -0.47031 0.27477 -0.47413 0.27639 C -0.47622 0.27708 -0.47986 0.2787 -0.47986 0.27917 C -0.49254 0.28981 -0.50677 0.29792 -0.51944 0.30856 C -0.53038 0.31782 -0.54271 0.33958 -0.55 0.3537 C -0.5533 0.3669 -0.55069 0.35879 -0.55955 0.37616 C -0.56285 0.38287 -0.57049 0.40995 -0.57274 0.41829 C -0.57344 0.42129 -0.57622 0.42176 -0.5783 0.42338 C -0.58524 0.42847 -0.59167 0.43079 -0.59896 0.4331 C -0.6099 0.44329 -0.62413 0.44583 -0.63698 0.44838 C -0.63889 0.45023 -0.64063 0.45185 -0.64271 0.4537 C -0.64635 0.45532 -0.65399 0.45856 -0.65399 0.45879 C -0.65556 0.45972 -0.65764 0.46204 -0.65972 0.46342 C -0.66337 0.46551 -0.67101 0.46875 -0.67101 0.46898 C -0.67535 0.47708 -0.67969 0.48241 -0.68611 0.48842 C -0.69514 0.50579 -0.6901 0.49977 -0.69931 0.50833 C -0.70069 0.51111 -0.70156 0.51412 -0.70313 0.51597 C -0.70504 0.51759 -0.70747 0.51643 -0.70885 0.51852 C -0.7191 0.53148 -0.70139 0.52199 -0.71649 0.52824 C -0.72188 0.53866 -0.72448 0.54282 -0.73368 0.54583 C -0.74688 0.55717 -0.75781 0.56204 -0.77326 0.56574 C -0.78142 0.56782 -0.78976 0.575 -0.79774 0.57592 C -0.80885 0.57708 -0.81944 0.57731 -0.83004 0.57824 C -0.88715 0.57685 -0.97483 0.56204 -1.03004 0.58565 C -1.0401 0.60509 -1.05608 0.60069 -1.07222 0.60069 " pathEditMode="relative" rAng="0" ptsTypes="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" y="3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82 0.29607 C -0.02587 0.31412 -0.04774 0.33287 -0.07865 0.35 C -0.10938 0.36713 -0.16059 0.38889 -0.18889 0.39931 C -0.21719 0.40949 -0.23767 0.40926 -0.24792 0.41158 " pathEditMode="relative" rAng="0" ptsTypes="aaaA">
                                      <p:cBhvr>
                                        <p:cTn id="2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5 0.39907 L 0.13785 0.66157 " pathEditMode="relative" ptsTypes="AA">
                                      <p:cBhvr>
                                        <p:cTn id="2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4792 0.41158 L -0.24792 0.69514 " pathEditMode="relative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245</Words>
  <Application>Microsoft Office PowerPoint</Application>
  <PresentationFormat>Экран (4:3)</PresentationFormat>
  <Paragraphs>74</Paragraphs>
  <Slides>16</Slides>
  <Notes>16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цикины</dc:creator>
  <cp:lastModifiedBy>Ольга</cp:lastModifiedBy>
  <cp:revision>34</cp:revision>
  <dcterms:created xsi:type="dcterms:W3CDTF">2012-04-10T17:07:45Z</dcterms:created>
  <dcterms:modified xsi:type="dcterms:W3CDTF">2013-10-06T19:03:45Z</dcterms:modified>
</cp:coreProperties>
</file>