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/>
              <a:t>Союз семьи и школы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Классный руководитель </a:t>
            </a:r>
            <a:r>
              <a:rPr lang="ru-RU" smtClean="0"/>
              <a:t>5Б класса Рагозина С.В.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/>
              <a:t>Информировать родителей о концептуальном замысле организации воспитательного процесса в школе и классе</a:t>
            </a:r>
          </a:p>
          <a:p>
            <a:r>
              <a:rPr lang="ru-RU" sz="3600" dirty="0" smtClean="0"/>
              <a:t>Определить совместно  с родителями основные правила ( принципы) построения взаимодействия с пятиклассниками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Достаточно ли вы контактны с детьми</a:t>
            </a:r>
            <a:r>
              <a:rPr lang="en-US" sz="3600" dirty="0" smtClean="0"/>
              <a:t>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«Да» - 2 балла</a:t>
            </a:r>
          </a:p>
          <a:p>
            <a:r>
              <a:rPr lang="ru-RU" sz="5400" dirty="0" smtClean="0"/>
              <a:t>«Отчасти, иногда» - 1 балл</a:t>
            </a:r>
          </a:p>
          <a:p>
            <a:r>
              <a:rPr lang="ru-RU" sz="5400" dirty="0" smtClean="0"/>
              <a:t>«никогда» – 0 баллов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 теперь подсчитайте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20 баллов, ваши отношения с детьми можно назвать благополучными</a:t>
            </a:r>
          </a:p>
          <a:p>
            <a:r>
              <a:rPr lang="ru-RU" sz="3200" dirty="0" smtClean="0"/>
              <a:t>От 10 до 20 баллов – удовлетворительными, но недостаточно многосторонними. Подумайте, в чем они должны быть углубленны и дополнены.</a:t>
            </a:r>
          </a:p>
          <a:p>
            <a:r>
              <a:rPr lang="ru-RU" sz="3200" dirty="0" smtClean="0"/>
              <a:t>Менее 10 баллов ваши контакты с детьми явно недостаточны. Необходимо решить, как их улучшить.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Принципы взаимодействия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Взаимное уважение и доверие</a:t>
            </a:r>
          </a:p>
          <a:p>
            <a:r>
              <a:rPr lang="ru-RU" sz="3200" dirty="0" smtClean="0"/>
              <a:t>Разумная система взысканий и положительное стимулирование – путь к успеху</a:t>
            </a:r>
          </a:p>
          <a:p>
            <a:r>
              <a:rPr lang="ru-RU" sz="3200" dirty="0" smtClean="0"/>
              <a:t>Не следовать правилу: плохая оценка – плохой ученик. Верить в творческие силы ребенка.</a:t>
            </a:r>
          </a:p>
          <a:p>
            <a:r>
              <a:rPr lang="ru-RU" sz="3200" dirty="0" smtClean="0"/>
              <a:t>«Дети должны делать, то что хотят, а хотеть они должны то, что хочет педагог» (Ж.Ж. Руссо)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86</TotalTime>
  <Words>174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Начальная</vt:lpstr>
      <vt:lpstr>Союз семьи и школы</vt:lpstr>
      <vt:lpstr>Цели</vt:lpstr>
      <vt:lpstr>Достаточно ли вы контактны с детьми?</vt:lpstr>
      <vt:lpstr>А теперь подсчитайте</vt:lpstr>
      <vt:lpstr>Принципы взаимодействия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Союз семьи и школы</dc:title>
  <dc:creator>Рагозина С.В.</dc:creator>
  <cp:lastModifiedBy>Владелец</cp:lastModifiedBy>
  <cp:revision>8</cp:revision>
  <dcterms:created xsi:type="dcterms:W3CDTF">2013-03-18T10:45:30Z</dcterms:created>
  <dcterms:modified xsi:type="dcterms:W3CDTF">2013-12-30T09:47:44Z</dcterms:modified>
</cp:coreProperties>
</file>