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sldIdLst>
    <p:sldId id="256" r:id="rId3"/>
    <p:sldId id="267" r:id="rId4"/>
    <p:sldId id="257" r:id="rId5"/>
    <p:sldId id="258" r:id="rId6"/>
    <p:sldId id="268" r:id="rId7"/>
    <p:sldId id="260" r:id="rId8"/>
    <p:sldId id="259" r:id="rId9"/>
    <p:sldId id="261" r:id="rId10"/>
    <p:sldId id="262" r:id="rId11"/>
    <p:sldId id="263" r:id="rId12"/>
    <p:sldId id="269" r:id="rId13"/>
    <p:sldId id="264" r:id="rId14"/>
    <p:sldId id="266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1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4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1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5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48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3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2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4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41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4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AD13-D07D-41D4-B452-246D2BEBD3B9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1890-52A2-4F60-B77C-BD11C8872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Винни Пух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5760640" cy="1728192"/>
          </a:xfrm>
        </p:spPr>
        <p:txBody>
          <a:bodyPr>
            <a:normAutofit lnSpcReduction="10000"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Comic Sans MS" pitchFamily="66" charset="0"/>
              </a:rPr>
              <a:t>Презентацию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подготовила учитель – логопед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МКДОУ Д/с 7 с. Красное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Пархомчук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Светлана Сергеевна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270745" cy="59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Африке живут …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4000096" cy="409391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0" y="188640"/>
            <a:ext cx="1816965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Повтори </a:t>
            </a:r>
            <a:r>
              <a:rPr lang="ru-RU" dirty="0" err="1" smtClean="0">
                <a:latin typeface="Comic Sans MS" pitchFamily="66" charset="0"/>
              </a:rPr>
              <a:t>чистоговорки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8925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val="7348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6328" r="10574" b="20123"/>
          <a:stretch/>
        </p:blipFill>
        <p:spPr>
          <a:xfrm>
            <a:off x="4484120" y="3068960"/>
            <a:ext cx="4596167" cy="37170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dirty="0">
                <a:latin typeface="Comic Sans MS" pitchFamily="66" charset="0"/>
              </a:rPr>
              <a:t>за, за, за — вот идет </a:t>
            </a:r>
            <a:r>
              <a:rPr lang="ru-RU" dirty="0" smtClean="0">
                <a:latin typeface="Comic Sans MS" pitchFamily="66" charset="0"/>
              </a:rPr>
              <a:t>коза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жа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жа</a:t>
            </a:r>
            <a:r>
              <a:rPr lang="ru-RU" dirty="0">
                <a:latin typeface="Comic Sans MS" pitchFamily="66" charset="0"/>
              </a:rPr>
              <a:t> — мы видели </a:t>
            </a:r>
            <a:r>
              <a:rPr lang="ru-RU" dirty="0" smtClean="0">
                <a:latin typeface="Comic Sans MS" pitchFamily="66" charset="0"/>
              </a:rPr>
              <a:t>ежа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зу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зу</a:t>
            </a:r>
            <a:r>
              <a:rPr lang="ru-RU" dirty="0">
                <a:latin typeface="Comic Sans MS" pitchFamily="66" charset="0"/>
              </a:rPr>
              <a:t> — мы ведем </a:t>
            </a:r>
            <a:r>
              <a:rPr lang="ru-RU" dirty="0" smtClean="0">
                <a:latin typeface="Comic Sans MS" pitchFamily="66" charset="0"/>
              </a:rPr>
              <a:t>козу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жу</a:t>
            </a:r>
            <a:r>
              <a:rPr lang="ru-RU" dirty="0">
                <a:latin typeface="Comic Sans MS" pitchFamily="66" charset="0"/>
              </a:rPr>
              <a:t> — на лужок </a:t>
            </a:r>
            <a:r>
              <a:rPr lang="ru-RU" dirty="0" smtClean="0">
                <a:latin typeface="Comic Sans MS" pitchFamily="66" charset="0"/>
              </a:rPr>
              <a:t>хожу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зы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зы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зы</a:t>
            </a:r>
            <a:r>
              <a:rPr lang="ru-RU" dirty="0">
                <a:latin typeface="Comic Sans MS" pitchFamily="66" charset="0"/>
              </a:rPr>
              <a:t> — новые </a:t>
            </a:r>
            <a:r>
              <a:rPr lang="ru-RU" dirty="0" smtClean="0">
                <a:latin typeface="Comic Sans MS" pitchFamily="66" charset="0"/>
              </a:rPr>
              <a:t>тазы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жи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жи</a:t>
            </a:r>
            <a:r>
              <a:rPr lang="ru-RU" dirty="0">
                <a:latin typeface="Comic Sans MS" pitchFamily="66" charset="0"/>
              </a:rPr>
              <a:t> — у меня ножи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7162" cy="9080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Comic Sans MS" pitchFamily="66" charset="0"/>
              </a:rPr>
              <a:t>Собери ягоды в корзинки </a:t>
            </a:r>
            <a:endParaRPr lang="ru-RU" sz="4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33" y="1412776"/>
            <a:ext cx="4627661" cy="4627661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07746"/>
              </p:ext>
            </p:extLst>
          </p:nvPr>
        </p:nvGraphicFramePr>
        <p:xfrm>
          <a:off x="539552" y="6093296"/>
          <a:ext cx="8424936" cy="64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249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Произнести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 слог «</a:t>
                      </a:r>
                      <a:r>
                        <a:rPr lang="ru-RU" b="0" dirty="0" err="1" smtClean="0"/>
                        <a:t>Жа</a:t>
                      </a:r>
                      <a:r>
                        <a:rPr lang="ru-RU" b="0" dirty="0" smtClean="0"/>
                        <a:t>» и положить ежевику</a:t>
                      </a:r>
                      <a:r>
                        <a:rPr lang="ru-RU" b="0" baseline="0" dirty="0" smtClean="0"/>
                        <a:t> в корзинку, </a:t>
                      </a:r>
                      <a:br>
                        <a:rPr lang="ru-RU" b="0" baseline="0" dirty="0" smtClean="0"/>
                      </a:br>
                      <a:r>
                        <a:rPr lang="ru-RU" b="0" baseline="0" dirty="0" smtClean="0"/>
                        <a:t>произнести слог «За» и положить землянику в корзинку. 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1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62090"/>
            <a:ext cx="3168351" cy="344558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924944"/>
            <a:ext cx="3168351" cy="344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156"/>
            <a:ext cx="951626" cy="912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6517"/>
            <a:ext cx="951626" cy="9129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6769"/>
            <a:ext cx="951626" cy="912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09" y="162152"/>
            <a:ext cx="951626" cy="912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37" y="157089"/>
            <a:ext cx="951626" cy="912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512"/>
            <a:ext cx="951626" cy="912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30" y="100054"/>
            <a:ext cx="699099" cy="8863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95" y="89482"/>
            <a:ext cx="699099" cy="8863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8540"/>
            <a:ext cx="699099" cy="8863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8914"/>
            <a:ext cx="699099" cy="8863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6484"/>
            <a:ext cx="699099" cy="886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38" y="62698"/>
            <a:ext cx="699099" cy="886338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99475"/>
              </p:ext>
            </p:extLst>
          </p:nvPr>
        </p:nvGraphicFramePr>
        <p:xfrm>
          <a:off x="5979172" y="5999685"/>
          <a:ext cx="2352766" cy="370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2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Ежевика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95482"/>
              </p:ext>
            </p:extLst>
          </p:nvPr>
        </p:nvGraphicFramePr>
        <p:xfrm>
          <a:off x="1254887" y="5969410"/>
          <a:ext cx="2352766" cy="370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2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Земляника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1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535E-8 L 0.64097 0.52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9" y="26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3201E-6 L 0.03889 0.5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25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5578E-6 L 0.51493 0.521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6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6059E-6 L -0.00382 0.51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5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3774E-7 L 0.39688 0.516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578E-6 L -0.19566 0.521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6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9722E-6 L 0.28021 0.5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3608E-6 L -0.40052 0.513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0481E-7 L 0.11511 0.525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26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97317E-7 L -0.62864 0.5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26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0074E-6 L -0.10695 0.534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1573E-6 L -0.70122 0.551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9" y="27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Большое спасибо!!!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03" y="1484784"/>
            <a:ext cx="4536503" cy="4536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952500" cy="114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24744"/>
            <a:ext cx="9525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73703"/>
            <a:ext cx="95250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09120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Совсем запутался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958180"/>
            <a:ext cx="4063107" cy="40631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088232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97981"/>
            <a:ext cx="1990030" cy="19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7162" cy="908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Артикуляционная гимнастика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35" y="1700808"/>
            <a:ext cx="4424749" cy="46316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5"/>
            <a:ext cx="4355958" cy="4559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5"/>
            <a:ext cx="4211942" cy="4408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68" y="1678320"/>
            <a:ext cx="4392488" cy="4597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8" y="1730328"/>
            <a:ext cx="4392488" cy="4597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8" y="1683087"/>
            <a:ext cx="4383379" cy="4588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68" y="1603043"/>
            <a:ext cx="4514088" cy="4725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89" y="1656690"/>
            <a:ext cx="4390467" cy="45957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8" y="1623043"/>
            <a:ext cx="4445296" cy="465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" y="3645025"/>
            <a:ext cx="3195876" cy="31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11" y="3284984"/>
            <a:ext cx="3435268" cy="357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6622"/>
            <a:ext cx="7777162" cy="90805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Добавь ЗА или ЖА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25631" cy="4680049"/>
          </a:xfrm>
        </p:spPr>
        <p:txBody>
          <a:bodyPr/>
          <a:lstStyle/>
          <a:p>
            <a:pPr marL="0" indent="0">
              <a:buNone/>
            </a:pPr>
            <a:endParaRPr lang="ru-RU" sz="4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44835"/>
              </p:ext>
            </p:extLst>
          </p:nvPr>
        </p:nvGraphicFramePr>
        <p:xfrm>
          <a:off x="395536" y="1293802"/>
          <a:ext cx="5626893" cy="4297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02483"/>
                <a:gridCol w="2824410"/>
              </a:tblGrid>
              <a:tr h="1358038">
                <a:tc>
                  <a:txBody>
                    <a:bodyPr/>
                    <a:lstStyle/>
                    <a:p>
                      <a:r>
                        <a:rPr lang="ru-RU" sz="4400" b="0" dirty="0" err="1" smtClean="0">
                          <a:latin typeface="Comic Sans MS" pitchFamily="66" charset="0"/>
                        </a:rPr>
                        <a:t>Бере</a:t>
                      </a:r>
                      <a:endParaRPr lang="ru-RU" sz="4400" b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0" dirty="0" err="1" smtClean="0">
                          <a:latin typeface="Comic Sans MS" pitchFamily="66" charset="0"/>
                        </a:rPr>
                        <a:t>Ва</a:t>
                      </a:r>
                      <a:r>
                        <a:rPr lang="ru-RU" sz="440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endParaRPr lang="ru-RU" sz="4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5803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Comic Sans MS" pitchFamily="66" charset="0"/>
                        </a:rPr>
                        <a:t>Ко</a:t>
                      </a:r>
                      <a:endParaRPr lang="ru-RU" sz="4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atin typeface="Comic Sans MS" pitchFamily="66" charset="0"/>
                        </a:rPr>
                        <a:t>Лу </a:t>
                      </a:r>
                    </a:p>
                    <a:p>
                      <a:endParaRPr lang="ru-RU" sz="4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58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err="1" smtClean="0">
                          <a:latin typeface="Comic Sans MS" pitchFamily="66" charset="0"/>
                        </a:rPr>
                        <a:t>Стра</a:t>
                      </a:r>
                      <a:r>
                        <a:rPr lang="ru-RU" sz="440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endParaRPr lang="ru-RU" sz="4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>
                          <a:latin typeface="Comic Sans MS" pitchFamily="66" charset="0"/>
                        </a:rPr>
                        <a:t>Лы</a:t>
                      </a:r>
                      <a:endParaRPr lang="ru-RU" sz="4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09" y="985192"/>
            <a:ext cx="1285875" cy="1228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985192"/>
            <a:ext cx="1285875" cy="12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2" y="2405739"/>
            <a:ext cx="1285875" cy="1228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2" y="2437941"/>
            <a:ext cx="1285875" cy="1228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42767"/>
            <a:ext cx="1285875" cy="1228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42767"/>
            <a:ext cx="1285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Закончи предложение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1"/>
            <a:ext cx="4826669" cy="4826669"/>
          </a:xfrm>
        </p:spPr>
      </p:pic>
    </p:spTree>
    <p:extLst>
      <p:ext uri="{BB962C8B-B14F-4D97-AF65-F5344CB8AC3E}">
        <p14:creationId xmlns:p14="http://schemas.microsoft.com/office/powerpoint/2010/main" val="29425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7162" cy="908050"/>
          </a:xfrm>
        </p:spPr>
        <p:txBody>
          <a:bodyPr/>
          <a:lstStyle/>
          <a:p>
            <a:r>
              <a:rPr lang="ru-RU" dirty="0" smtClean="0"/>
              <a:t>Во время дождя нужен …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91904"/>
            <a:ext cx="4968552" cy="4401994"/>
          </a:xfrm>
        </p:spPr>
      </p:pic>
    </p:spTree>
    <p:extLst>
      <p:ext uri="{BB962C8B-B14F-4D97-AF65-F5344CB8AC3E}">
        <p14:creationId xmlns:p14="http://schemas.microsoft.com/office/powerpoint/2010/main" val="36444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716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джунглях </a:t>
            </a:r>
            <a:r>
              <a:rPr lang="ru-RU" dirty="0" smtClean="0"/>
              <a:t>живут …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536504" cy="5154300"/>
          </a:xfrm>
        </p:spPr>
      </p:pic>
    </p:spTree>
    <p:extLst>
      <p:ext uri="{BB962C8B-B14F-4D97-AF65-F5344CB8AC3E}">
        <p14:creationId xmlns:p14="http://schemas.microsoft.com/office/powerpoint/2010/main" val="33649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зеленой траве ползут …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6957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11007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двери весит …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699334" cy="3286552"/>
          </a:xfrm>
        </p:spPr>
      </p:pic>
    </p:spTree>
    <p:extLst>
      <p:ext uri="{BB962C8B-B14F-4D97-AF65-F5344CB8AC3E}">
        <p14:creationId xmlns:p14="http://schemas.microsoft.com/office/powerpoint/2010/main" val="24909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296</TotalTime>
  <Words>120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Тема4</vt:lpstr>
      <vt:lpstr>Тема17</vt:lpstr>
      <vt:lpstr>Винни Пух</vt:lpstr>
      <vt:lpstr>Совсем запутался </vt:lpstr>
      <vt:lpstr>Артикуляционная гимнастика </vt:lpstr>
      <vt:lpstr>Добавь ЗА или ЖА </vt:lpstr>
      <vt:lpstr>Закончи предложение </vt:lpstr>
      <vt:lpstr>Во время дождя нужен …  </vt:lpstr>
      <vt:lpstr> В джунглях живут …   </vt:lpstr>
      <vt:lpstr>По зеленой траве ползут … </vt:lpstr>
      <vt:lpstr>На двери весит … </vt:lpstr>
      <vt:lpstr>В Африке живут …  </vt:lpstr>
      <vt:lpstr>Повтори чистоговорки</vt:lpstr>
      <vt:lpstr>Презентация PowerPoint</vt:lpstr>
      <vt:lpstr>Собери ягоды в корзинки </vt:lpstr>
      <vt:lpstr>Презентация PowerPoint</vt:lpstr>
      <vt:lpstr>Большое спасибо!!!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2013-02-03T16:05:02Z</dcterms:created>
  <dcterms:modified xsi:type="dcterms:W3CDTF">2013-02-04T17:30:48Z</dcterms:modified>
</cp:coreProperties>
</file>