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D472-F567-4313-9E3D-BDE271DF2D7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14A7-4562-4140-AFFD-73C417A8B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30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D472-F567-4313-9E3D-BDE271DF2D7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14A7-4562-4140-AFFD-73C417A8B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87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D472-F567-4313-9E3D-BDE271DF2D7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14A7-4562-4140-AFFD-73C417A8B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748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D472-F567-4313-9E3D-BDE271DF2D7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14A7-4562-4140-AFFD-73C417A8B5E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D472-F567-4313-9E3D-BDE271DF2D7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14A7-4562-4140-AFFD-73C417A8B5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D472-F567-4313-9E3D-BDE271DF2D7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14A7-4562-4140-AFFD-73C417A8B5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D472-F567-4313-9E3D-BDE271DF2D7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14A7-4562-4140-AFFD-73C417A8B5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D472-F567-4313-9E3D-BDE271DF2D7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14A7-4562-4140-AFFD-73C417A8B5E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D472-F567-4313-9E3D-BDE271DF2D7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14A7-4562-4140-AFFD-73C417A8B5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D472-F567-4313-9E3D-BDE271DF2D7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14A7-4562-4140-AFFD-73C417A8B5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D472-F567-4313-9E3D-BDE271DF2D7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14A7-4562-4140-AFFD-73C417A8B5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D472-F567-4313-9E3D-BDE271DF2D7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14A7-4562-4140-AFFD-73C417A8B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845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D472-F567-4313-9E3D-BDE271DF2D7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14A7-4562-4140-AFFD-73C417A8B5E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D472-F567-4313-9E3D-BDE271DF2D7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14A7-4562-4140-AFFD-73C417A8B5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D472-F567-4313-9E3D-BDE271DF2D7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14A7-4562-4140-AFFD-73C417A8B5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D472-F567-4313-9E3D-BDE271DF2D7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14A7-4562-4140-AFFD-73C417A8B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16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D472-F567-4313-9E3D-BDE271DF2D7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14A7-4562-4140-AFFD-73C417A8B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D472-F567-4313-9E3D-BDE271DF2D7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14A7-4562-4140-AFFD-73C417A8B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18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D472-F567-4313-9E3D-BDE271DF2D7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14A7-4562-4140-AFFD-73C417A8B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69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D472-F567-4313-9E3D-BDE271DF2D7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14A7-4562-4140-AFFD-73C417A8B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9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D472-F567-4313-9E3D-BDE271DF2D7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14A7-4562-4140-AFFD-73C417A8B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45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D472-F567-4313-9E3D-BDE271DF2D7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14A7-4562-4140-AFFD-73C417A8B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2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D472-F567-4313-9E3D-BDE271DF2D7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214A7-4562-4140-AFFD-73C417A8B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65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0CD472-F567-4313-9E3D-BDE271DF2D7A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6214A7-4562-4140-AFFD-73C417A8B5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2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1656184" cy="165618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1612900" indent="0">
              <a:buNone/>
            </a:pPr>
            <a:endParaRPr lang="ru-RU" dirty="0" smtClean="0"/>
          </a:p>
          <a:p>
            <a:pPr marL="0" indent="0" algn="ctr">
              <a:buNone/>
              <a:tabLst>
                <a:tab pos="2151063" algn="l"/>
                <a:tab pos="2246313" algn="l"/>
                <a:tab pos="2325688" algn="l"/>
              </a:tabLst>
            </a:pPr>
            <a:r>
              <a:rPr lang="ru-RU" b="1" dirty="0" err="1" smtClean="0">
                <a:solidFill>
                  <a:srgbClr val="7030A0"/>
                </a:solidFill>
                <a:latin typeface="Gabriola" pitchFamily="82" charset="0"/>
                <a:cs typeface="Gautami" pitchFamily="2"/>
              </a:rPr>
              <a:t>Са</a:t>
            </a:r>
            <a:r>
              <a:rPr lang="ru-RU" b="1" dirty="0" smtClean="0">
                <a:solidFill>
                  <a:srgbClr val="7030A0"/>
                </a:solidFill>
                <a:latin typeface="Gabriola" pitchFamily="82" charset="0"/>
                <a:cs typeface="Gautami" pitchFamily="2"/>
              </a:rPr>
              <a:t> – </a:t>
            </a:r>
            <a:r>
              <a:rPr lang="ru-RU" b="1" dirty="0" err="1" smtClean="0">
                <a:solidFill>
                  <a:srgbClr val="7030A0"/>
                </a:solidFill>
                <a:latin typeface="Gabriola" pitchFamily="82" charset="0"/>
                <a:cs typeface="Gautami" pitchFamily="2"/>
              </a:rPr>
              <a:t>са</a:t>
            </a:r>
            <a:r>
              <a:rPr lang="ru-RU" b="1" dirty="0" smtClean="0">
                <a:solidFill>
                  <a:srgbClr val="7030A0"/>
                </a:solidFill>
                <a:latin typeface="Gabriola" pitchFamily="82" charset="0"/>
                <a:cs typeface="Gautami" pitchFamily="2"/>
              </a:rPr>
              <a:t> – </a:t>
            </a:r>
            <a:r>
              <a:rPr lang="ru-RU" b="1" dirty="0" err="1" smtClean="0">
                <a:solidFill>
                  <a:srgbClr val="7030A0"/>
                </a:solidFill>
                <a:latin typeface="Gabriola" pitchFamily="82" charset="0"/>
                <a:cs typeface="Gautami" pitchFamily="2"/>
              </a:rPr>
              <a:t>са</a:t>
            </a:r>
            <a:r>
              <a:rPr lang="ru-RU" b="1" dirty="0" smtClean="0">
                <a:solidFill>
                  <a:srgbClr val="7030A0"/>
                </a:solidFill>
                <a:latin typeface="Gabriola" pitchFamily="82" charset="0"/>
                <a:cs typeface="Gautami" pitchFamily="2"/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  <a:latin typeface="Gabriola" pitchFamily="82" charset="0"/>
                <a:cs typeface="Gautami" pitchFamily="2"/>
              </a:rPr>
              <a:t>са</a:t>
            </a:r>
            <a:r>
              <a:rPr lang="ru-RU" b="1" dirty="0" smtClean="0">
                <a:solidFill>
                  <a:srgbClr val="7030A0"/>
                </a:solidFill>
                <a:latin typeface="Gabriola" pitchFamily="82" charset="0"/>
                <a:cs typeface="Gautami" pitchFamily="2"/>
              </a:rPr>
              <a:t> – </a:t>
            </a:r>
            <a:r>
              <a:rPr lang="ru-RU" b="1" dirty="0" err="1" smtClean="0">
                <a:solidFill>
                  <a:srgbClr val="7030A0"/>
                </a:solidFill>
                <a:latin typeface="Gabriola" pitchFamily="82" charset="0"/>
                <a:cs typeface="Gautami" pitchFamily="2"/>
              </a:rPr>
              <a:t>са</a:t>
            </a:r>
            <a:r>
              <a:rPr lang="ru-RU" b="1" dirty="0" smtClean="0">
                <a:solidFill>
                  <a:srgbClr val="7030A0"/>
                </a:solidFill>
                <a:latin typeface="Gabriola" pitchFamily="82" charset="0"/>
                <a:cs typeface="Gautami" pitchFamily="2"/>
              </a:rPr>
              <a:t> – </a:t>
            </a:r>
            <a:r>
              <a:rPr lang="ru-RU" b="1" dirty="0" err="1" smtClean="0">
                <a:solidFill>
                  <a:srgbClr val="7030A0"/>
                </a:solidFill>
                <a:latin typeface="Gabriola" pitchFamily="82" charset="0"/>
                <a:cs typeface="Gautami" pitchFamily="2"/>
              </a:rPr>
              <a:t>са</a:t>
            </a:r>
            <a:r>
              <a:rPr lang="ru-RU" b="1" dirty="0" smtClean="0">
                <a:solidFill>
                  <a:srgbClr val="7030A0"/>
                </a:solidFill>
                <a:latin typeface="Gabriola" pitchFamily="82" charset="0"/>
                <a:cs typeface="Gautami" pitchFamily="2"/>
              </a:rPr>
              <a:t>,</a:t>
            </a:r>
          </a:p>
          <a:p>
            <a:pPr marL="0" indent="0" algn="ctr">
              <a:buNone/>
              <a:tabLst>
                <a:tab pos="2151063" algn="l"/>
                <a:tab pos="2246313" algn="l"/>
                <a:tab pos="2325688" algn="l"/>
              </a:tabLst>
            </a:pPr>
            <a:r>
              <a:rPr lang="ru-RU" b="1" dirty="0" smtClean="0">
                <a:solidFill>
                  <a:srgbClr val="7030A0"/>
                </a:solidFill>
                <a:latin typeface="Gabriola" pitchFamily="82" charset="0"/>
                <a:cs typeface="Gautami" pitchFamily="2"/>
              </a:rPr>
              <a:t>Укусила в нос оса.</a:t>
            </a:r>
          </a:p>
          <a:p>
            <a:pPr marL="0" indent="0" algn="ctr">
              <a:buNone/>
              <a:tabLst>
                <a:tab pos="2151063" algn="l"/>
                <a:tab pos="2246313" algn="l"/>
                <a:tab pos="2325688" algn="l"/>
              </a:tabLst>
            </a:pPr>
            <a:r>
              <a:rPr lang="ru-RU" b="1" dirty="0" smtClean="0">
                <a:solidFill>
                  <a:srgbClr val="7030A0"/>
                </a:solidFill>
                <a:latin typeface="Gabriola" pitchFamily="82" charset="0"/>
                <a:cs typeface="Gautami" pitchFamily="2"/>
              </a:rPr>
              <a:t>Со – со – со, со – со – со,</a:t>
            </a:r>
          </a:p>
          <a:p>
            <a:pPr marL="0" indent="0" algn="ctr">
              <a:buNone/>
              <a:tabLst>
                <a:tab pos="2151063" algn="l"/>
                <a:tab pos="2246313" algn="l"/>
                <a:tab pos="2325688" algn="l"/>
              </a:tabLst>
            </a:pPr>
            <a:r>
              <a:rPr lang="ru-RU" b="1" dirty="0" smtClean="0">
                <a:solidFill>
                  <a:srgbClr val="7030A0"/>
                </a:solidFill>
                <a:latin typeface="Gabriola" pitchFamily="82" charset="0"/>
                <a:cs typeface="Gautami" pitchFamily="2"/>
              </a:rPr>
              <a:t>Стал мой нос, как колесо!</a:t>
            </a:r>
          </a:p>
          <a:p>
            <a:pPr marL="0" indent="0" algn="ctr">
              <a:buNone/>
              <a:tabLst>
                <a:tab pos="2151063" algn="l"/>
                <a:tab pos="2246313" algn="l"/>
                <a:tab pos="2325688" algn="l"/>
              </a:tabLst>
            </a:pPr>
            <a:r>
              <a:rPr lang="ru-RU" b="1" dirty="0" err="1" smtClean="0">
                <a:solidFill>
                  <a:srgbClr val="7030A0"/>
                </a:solidFill>
                <a:latin typeface="Gabriola" pitchFamily="82" charset="0"/>
                <a:cs typeface="Gautami" pitchFamily="2"/>
              </a:rPr>
              <a:t>Сы</a:t>
            </a:r>
            <a:r>
              <a:rPr lang="ru-RU" b="1" dirty="0" smtClean="0">
                <a:solidFill>
                  <a:srgbClr val="7030A0"/>
                </a:solidFill>
                <a:latin typeface="Gabriola" pitchFamily="82" charset="0"/>
                <a:cs typeface="Gautami" pitchFamily="2"/>
              </a:rPr>
              <a:t> – </a:t>
            </a:r>
            <a:r>
              <a:rPr lang="ru-RU" b="1" dirty="0" err="1" smtClean="0">
                <a:solidFill>
                  <a:srgbClr val="7030A0"/>
                </a:solidFill>
                <a:latin typeface="Gabriola" pitchFamily="82" charset="0"/>
                <a:cs typeface="Gautami" pitchFamily="2"/>
              </a:rPr>
              <a:t>сы</a:t>
            </a:r>
            <a:r>
              <a:rPr lang="ru-RU" b="1" dirty="0" smtClean="0">
                <a:solidFill>
                  <a:srgbClr val="7030A0"/>
                </a:solidFill>
                <a:latin typeface="Gabriola" pitchFamily="82" charset="0"/>
                <a:cs typeface="Gautami" pitchFamily="2"/>
              </a:rPr>
              <a:t> – </a:t>
            </a:r>
            <a:r>
              <a:rPr lang="ru-RU" b="1" dirty="0" err="1" smtClean="0">
                <a:solidFill>
                  <a:srgbClr val="7030A0"/>
                </a:solidFill>
                <a:latin typeface="Gabriola" pitchFamily="82" charset="0"/>
                <a:cs typeface="Gautami" pitchFamily="2"/>
              </a:rPr>
              <a:t>сы</a:t>
            </a:r>
            <a:r>
              <a:rPr lang="ru-RU" b="1" dirty="0" smtClean="0">
                <a:solidFill>
                  <a:srgbClr val="7030A0"/>
                </a:solidFill>
                <a:latin typeface="Gabriola" pitchFamily="82" charset="0"/>
                <a:cs typeface="Gautami" pitchFamily="2"/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  <a:latin typeface="Gabriola" pitchFamily="82" charset="0"/>
                <a:cs typeface="Gautami" pitchFamily="2"/>
              </a:rPr>
              <a:t>сы</a:t>
            </a:r>
            <a:r>
              <a:rPr lang="ru-RU" b="1" dirty="0" smtClean="0">
                <a:solidFill>
                  <a:srgbClr val="7030A0"/>
                </a:solidFill>
                <a:latin typeface="Gabriola" pitchFamily="82" charset="0"/>
                <a:cs typeface="Gautami" pitchFamily="2"/>
              </a:rPr>
              <a:t> – </a:t>
            </a:r>
            <a:r>
              <a:rPr lang="ru-RU" b="1" dirty="0" err="1" smtClean="0">
                <a:solidFill>
                  <a:srgbClr val="7030A0"/>
                </a:solidFill>
                <a:latin typeface="Gabriola" pitchFamily="82" charset="0"/>
                <a:cs typeface="Gautami" pitchFamily="2"/>
              </a:rPr>
              <a:t>сы</a:t>
            </a:r>
            <a:r>
              <a:rPr lang="ru-RU" b="1" dirty="0" smtClean="0">
                <a:solidFill>
                  <a:srgbClr val="7030A0"/>
                </a:solidFill>
                <a:latin typeface="Gabriola" pitchFamily="82" charset="0"/>
                <a:cs typeface="Gautami" pitchFamily="2"/>
              </a:rPr>
              <a:t> – </a:t>
            </a:r>
            <a:r>
              <a:rPr lang="ru-RU" b="1" dirty="0" err="1" smtClean="0">
                <a:solidFill>
                  <a:srgbClr val="7030A0"/>
                </a:solidFill>
                <a:latin typeface="Gabriola" pitchFamily="82" charset="0"/>
                <a:cs typeface="Gautami" pitchFamily="2"/>
              </a:rPr>
              <a:t>сы</a:t>
            </a:r>
            <a:r>
              <a:rPr lang="ru-RU" b="1" dirty="0" smtClean="0">
                <a:solidFill>
                  <a:srgbClr val="7030A0"/>
                </a:solidFill>
                <a:latin typeface="Gabriola" pitchFamily="82" charset="0"/>
                <a:cs typeface="Gautami" pitchFamily="2"/>
              </a:rPr>
              <a:t>,</a:t>
            </a:r>
          </a:p>
          <a:p>
            <a:pPr marL="0" indent="0" algn="ctr">
              <a:buNone/>
              <a:tabLst>
                <a:tab pos="2151063" algn="l"/>
                <a:tab pos="2246313" algn="l"/>
                <a:tab pos="2325688" algn="l"/>
              </a:tabLst>
            </a:pPr>
            <a:r>
              <a:rPr lang="ru-RU" b="1" dirty="0" smtClean="0">
                <a:solidFill>
                  <a:srgbClr val="7030A0"/>
                </a:solidFill>
                <a:latin typeface="Gabriola" pitchFamily="82" charset="0"/>
                <a:cs typeface="Gautami" pitchFamily="2"/>
              </a:rPr>
              <a:t>Не боюсь я злой осы!</a:t>
            </a:r>
          </a:p>
          <a:p>
            <a:pPr marL="0" indent="0" algn="ctr">
              <a:buNone/>
              <a:tabLst>
                <a:tab pos="2151063" algn="l"/>
                <a:tab pos="2246313" algn="l"/>
                <a:tab pos="2325688" algn="l"/>
              </a:tabLst>
            </a:pPr>
            <a:r>
              <a:rPr lang="ru-RU" b="1" dirty="0" smtClean="0">
                <a:solidFill>
                  <a:srgbClr val="7030A0"/>
                </a:solidFill>
                <a:latin typeface="Gabriola" pitchFamily="82" charset="0"/>
                <a:cs typeface="Gautami" pitchFamily="2"/>
              </a:rPr>
              <a:t>Су – су – су, су – су – су,</a:t>
            </a:r>
          </a:p>
          <a:p>
            <a:pPr marL="0" indent="0" algn="ctr">
              <a:buNone/>
              <a:tabLst>
                <a:tab pos="2151063" algn="l"/>
                <a:tab pos="2246313" algn="l"/>
                <a:tab pos="2325688" algn="l"/>
              </a:tabLst>
            </a:pPr>
            <a:r>
              <a:rPr lang="ru-RU" b="1" dirty="0" smtClean="0">
                <a:solidFill>
                  <a:srgbClr val="7030A0"/>
                </a:solidFill>
                <a:latin typeface="Gabriola" pitchFamily="82" charset="0"/>
                <a:cs typeface="Gautami" pitchFamily="2"/>
              </a:rPr>
              <a:t>Я осу в руке несу!</a:t>
            </a:r>
            <a:endParaRPr lang="ru-RU" b="1" dirty="0">
              <a:solidFill>
                <a:srgbClr val="7030A0"/>
              </a:solidFill>
              <a:latin typeface="Gabriola" pitchFamily="82" charset="0"/>
              <a:cs typeface="Gautami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4248" y="2810435"/>
            <a:ext cx="2138164" cy="37552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36" y="2077010"/>
            <a:ext cx="733425" cy="733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56" y="2810435"/>
            <a:ext cx="7334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7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12" y="1626345"/>
            <a:ext cx="5400600" cy="480653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40" y="885129"/>
            <a:ext cx="3947481" cy="55634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3" r="5286" b="17114"/>
          <a:stretch/>
        </p:blipFill>
        <p:spPr>
          <a:xfrm>
            <a:off x="3228854" y="1626345"/>
            <a:ext cx="3753124" cy="3823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724" y="1647546"/>
            <a:ext cx="4038584" cy="40385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12" y="1111970"/>
            <a:ext cx="6115050" cy="4410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7"/>
          <a:stretch/>
        </p:blipFill>
        <p:spPr>
          <a:xfrm>
            <a:off x="2446178" y="1725784"/>
            <a:ext cx="4539675" cy="37980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724" y="2636912"/>
            <a:ext cx="4476212" cy="23873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3" t="2389" r="14051" b="5843"/>
          <a:stretch/>
        </p:blipFill>
        <p:spPr>
          <a:xfrm>
            <a:off x="1979712" y="849239"/>
            <a:ext cx="4308764" cy="58271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698" y="489923"/>
            <a:ext cx="6778766" cy="609601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555776" y="188640"/>
            <a:ext cx="43204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Назови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858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48880"/>
            <a:ext cx="4608512" cy="466573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11970"/>
            <a:ext cx="8229600" cy="5014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Я несусь на самокате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Мимо сосен и берёз.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Оставляет на асфальте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Самокат следы колёс.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Самокат я сам катаю,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Встану сам, сам разгоню,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Ну а если сам сломаю,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Сам его я починю!</a:t>
            </a:r>
            <a:endParaRPr lang="ru-RU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88640"/>
            <a:ext cx="4104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Самокат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680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112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9</cp:revision>
  <dcterms:created xsi:type="dcterms:W3CDTF">2011-10-26T15:42:59Z</dcterms:created>
  <dcterms:modified xsi:type="dcterms:W3CDTF">2013-06-22T16:54:55Z</dcterms:modified>
</cp:coreProperties>
</file>