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C2208-428F-4AAD-85FB-BF77C4FF5855}" type="datetimeFigureOut">
              <a:rPr lang="ru-RU" smtClean="0"/>
              <a:t>29.02.2012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C87C3-45FD-41CB-A853-1CB36A91BC0E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C2208-428F-4AAD-85FB-BF77C4FF5855}" type="datetimeFigureOut">
              <a:rPr lang="ru-RU" smtClean="0"/>
              <a:t>29.02.2012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C87C3-45FD-41CB-A853-1CB36A91BC0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C2208-428F-4AAD-85FB-BF77C4FF5855}" type="datetimeFigureOut">
              <a:rPr lang="ru-RU" smtClean="0"/>
              <a:t>29.02.2012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C87C3-45FD-41CB-A853-1CB36A91BC0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C2208-428F-4AAD-85FB-BF77C4FF5855}" type="datetimeFigureOut">
              <a:rPr lang="ru-RU" smtClean="0"/>
              <a:t>29.02.2012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C87C3-45FD-41CB-A853-1CB36A91BC0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C2208-428F-4AAD-85FB-BF77C4FF5855}" type="datetimeFigureOut">
              <a:rPr lang="ru-RU" smtClean="0"/>
              <a:t>29.02.2012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EDBC87C3-45FD-41CB-A853-1CB36A91BC0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C2208-428F-4AAD-85FB-BF77C4FF5855}" type="datetimeFigureOut">
              <a:rPr lang="ru-RU" smtClean="0"/>
              <a:t>29.02.2012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C87C3-45FD-41CB-A853-1CB36A91BC0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C2208-428F-4AAD-85FB-BF77C4FF5855}" type="datetimeFigureOut">
              <a:rPr lang="ru-RU" smtClean="0"/>
              <a:t>29.02.2012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C87C3-45FD-41CB-A853-1CB36A91BC0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C2208-428F-4AAD-85FB-BF77C4FF5855}" type="datetimeFigureOut">
              <a:rPr lang="ru-RU" smtClean="0"/>
              <a:t>29.02.2012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C87C3-45FD-41CB-A853-1CB36A91BC0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C2208-428F-4AAD-85FB-BF77C4FF5855}" type="datetimeFigureOut">
              <a:rPr lang="ru-RU" smtClean="0"/>
              <a:t>29.02.2012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C87C3-45FD-41CB-A853-1CB36A91BC0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C2208-428F-4AAD-85FB-BF77C4FF5855}" type="datetimeFigureOut">
              <a:rPr lang="ru-RU" smtClean="0"/>
              <a:t>29.02.2012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C87C3-45FD-41CB-A853-1CB36A91BC0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C2208-428F-4AAD-85FB-BF77C4FF5855}" type="datetimeFigureOut">
              <a:rPr lang="ru-RU" smtClean="0"/>
              <a:t>29.02.2012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C87C3-45FD-41CB-A853-1CB36A91BC0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66C2208-428F-4AAD-85FB-BF77C4FF5855}" type="datetimeFigureOut">
              <a:rPr lang="ru-RU" smtClean="0"/>
              <a:t>29.02.2012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DBC87C3-45FD-41CB-A853-1CB36A91BC0E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030" y="500042"/>
            <a:ext cx="8229600" cy="2143140"/>
          </a:xfrm>
        </p:spPr>
        <p:txBody>
          <a:bodyPr/>
          <a:lstStyle/>
          <a:p>
            <a:pPr algn="ctr"/>
            <a:r>
              <a:rPr lang="ru-RU" dirty="0" smtClean="0"/>
              <a:t>Эффективность работы МО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857496"/>
            <a:ext cx="6400800" cy="2714644"/>
          </a:xfrm>
        </p:spPr>
        <p:txBody>
          <a:bodyPr>
            <a:normAutofit fontScale="25000" lnSpcReduction="20000"/>
          </a:bodyPr>
          <a:lstStyle/>
          <a:p>
            <a:r>
              <a:rPr lang="ru-RU" sz="14400" b="1" dirty="0" smtClean="0"/>
              <a:t>классных руководителей по реализации программы развития школы, предложения по разработке новой программы.</a:t>
            </a:r>
            <a:endParaRPr lang="ru-RU" sz="14400" dirty="0" smtClean="0"/>
          </a:p>
          <a:p>
            <a:r>
              <a:rPr lang="ru-RU" b="1" dirty="0" smtClean="0"/>
              <a:t> </a:t>
            </a:r>
            <a:endParaRPr lang="ru-RU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571480"/>
            <a:ext cx="8472518" cy="2071702"/>
          </a:xfrm>
        </p:spPr>
        <p:txBody>
          <a:bodyPr>
            <a:noAutofit/>
          </a:bodyPr>
          <a:lstStyle/>
          <a:p>
            <a:r>
              <a:rPr lang="ru-RU" sz="3600" dirty="0" smtClean="0"/>
              <a:t>Основная задача, </a:t>
            </a:r>
            <a:r>
              <a:rPr lang="ru-RU" sz="3600" dirty="0" smtClean="0"/>
              <a:t>над которой работало методическое объединение в 2010-2011 </a:t>
            </a:r>
            <a:r>
              <a:rPr lang="ru-RU" sz="3600" dirty="0" smtClean="0"/>
              <a:t>учебном году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7224" y="2786058"/>
            <a:ext cx="7429552" cy="31432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всестороннее </a:t>
            </a:r>
            <a:r>
              <a:rPr lang="ru-RU" dirty="0" smtClean="0"/>
              <a:t>повышение компетенции  и профессионального мастерства каждого классного руководителя, повышение его творческого потенциала, повышение качества и эффективности системы воспитательной работы класса, школы.</a:t>
            </a:r>
            <a:endParaRPr lang="ru-RU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85794"/>
            <a:ext cx="8229600" cy="1428760"/>
          </a:xfrm>
        </p:spPr>
        <p:txBody>
          <a:bodyPr>
            <a:normAutofit fontScale="90000"/>
          </a:bodyPr>
          <a:lstStyle/>
          <a:p>
            <a:r>
              <a:rPr lang="ru-RU" sz="5300" dirty="0" smtClean="0"/>
              <a:t>Классные руководители 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4000" dirty="0" smtClean="0"/>
              <a:t>работали </a:t>
            </a:r>
            <a:r>
              <a:rPr lang="ru-RU" sz="4000" dirty="0" smtClean="0"/>
              <a:t>по следующим направлениям :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71678"/>
            <a:ext cx="8229600" cy="4237682"/>
          </a:xfrm>
        </p:spPr>
        <p:txBody>
          <a:bodyPr/>
          <a:lstStyle/>
          <a:p>
            <a:pPr lvl="8">
              <a:buNone/>
            </a:pPr>
            <a:endParaRPr lang="ru-RU" dirty="0" smtClean="0"/>
          </a:p>
          <a:p>
            <a:r>
              <a:rPr lang="ru-RU" dirty="0" smtClean="0"/>
              <a:t>-осуществление всеобуча;</a:t>
            </a:r>
          </a:p>
          <a:p>
            <a:r>
              <a:rPr lang="ru-RU" dirty="0" smtClean="0"/>
              <a:t>-организация классного коллектива;</a:t>
            </a:r>
          </a:p>
          <a:p>
            <a:r>
              <a:rPr lang="ru-RU" dirty="0" smtClean="0"/>
              <a:t>-организация общественно-полезного труда и внешкольные мероприятия;</a:t>
            </a:r>
          </a:p>
          <a:p>
            <a:r>
              <a:rPr lang="ru-RU" dirty="0" smtClean="0"/>
              <a:t>-идейно-нравственное воспитание;</a:t>
            </a:r>
          </a:p>
          <a:p>
            <a:r>
              <a:rPr lang="ru-RU" dirty="0" smtClean="0"/>
              <a:t>-помощь в учебе;</a:t>
            </a:r>
          </a:p>
          <a:p>
            <a:r>
              <a:rPr lang="ru-RU" dirty="0" smtClean="0"/>
              <a:t>-работа с родителями.</a:t>
            </a:r>
          </a:p>
          <a:p>
            <a:endParaRPr lang="ru-RU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Заседания МО классных руководителей в 2010-2011 г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714488"/>
            <a:ext cx="8115328" cy="4594872"/>
          </a:xfrm>
        </p:spPr>
        <p:txBody>
          <a:bodyPr>
            <a:normAutofit fontScale="92500" lnSpcReduction="10000"/>
          </a:bodyPr>
          <a:lstStyle/>
          <a:p>
            <a:endParaRPr lang="ru-RU" dirty="0" smtClean="0"/>
          </a:p>
          <a:p>
            <a:r>
              <a:rPr lang="ru-RU" dirty="0" smtClean="0"/>
              <a:t>Заседание </a:t>
            </a:r>
            <a:r>
              <a:rPr lang="ru-RU" dirty="0" smtClean="0"/>
              <a:t>1 (</a:t>
            </a:r>
            <a:r>
              <a:rPr lang="ru-RU" dirty="0" smtClean="0"/>
              <a:t>30.08.2010г</a:t>
            </a:r>
            <a:r>
              <a:rPr lang="ru-RU" dirty="0" smtClean="0"/>
              <a:t>.) Тема: «Организация воспитательного процесса в школе»</a:t>
            </a:r>
          </a:p>
          <a:p>
            <a:r>
              <a:rPr lang="ru-RU" dirty="0" smtClean="0"/>
              <a:t>Заседание 2 (3.11.10) </a:t>
            </a:r>
            <a:r>
              <a:rPr lang="ru-RU" dirty="0" smtClean="0"/>
              <a:t> </a:t>
            </a:r>
            <a:r>
              <a:rPr lang="ru-RU" dirty="0" smtClean="0"/>
              <a:t>Тема: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«</a:t>
            </a:r>
            <a:r>
              <a:rPr lang="ru-RU" dirty="0" smtClean="0"/>
              <a:t>Изучение и коррекция личности ребенка»</a:t>
            </a:r>
          </a:p>
          <a:p>
            <a:r>
              <a:rPr lang="ru-RU" dirty="0" smtClean="0"/>
              <a:t>Заседание 3 (20.12.10) Тема: «</a:t>
            </a:r>
            <a:r>
              <a:rPr lang="ru-RU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Совершенствование воспитательной системы школы посредством моделирования и построения воспитательных систем класса</a:t>
            </a:r>
            <a:r>
              <a:rPr lang="ru-RU" dirty="0" smtClean="0"/>
              <a:t>» </a:t>
            </a:r>
            <a:endParaRPr lang="ru-RU" dirty="0" smtClean="0"/>
          </a:p>
          <a:p>
            <a:r>
              <a:rPr lang="ru-RU" dirty="0" smtClean="0"/>
              <a:t>Заседание 4 (25.03.11)      Тема</a:t>
            </a:r>
            <a:r>
              <a:rPr lang="ru-RU" dirty="0" smtClean="0"/>
              <a:t>: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 </a:t>
            </a:r>
            <a:r>
              <a:rPr lang="ru-RU" dirty="0" smtClean="0"/>
              <a:t>«Система работы с семьей»</a:t>
            </a:r>
          </a:p>
          <a:p>
            <a:endParaRPr lang="ru-RU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357166"/>
            <a:ext cx="8043890" cy="171451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  2011-2012 учебном году МО решает следующие задачи: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2143116"/>
            <a:ext cx="8115328" cy="4166244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ru-RU" dirty="0" smtClean="0"/>
              <a:t>Активное включение классных руководителей в научно-методическую, инновационную, опытно-педагогическую деятельность;</a:t>
            </a:r>
          </a:p>
          <a:p>
            <a:pPr lvl="0"/>
            <a:r>
              <a:rPr lang="ru-RU" dirty="0" smtClean="0"/>
              <a:t>Организация информационно-методической помощи классным руководителям в совершенствовании форм и методов организации воспитательной работы;</a:t>
            </a:r>
          </a:p>
          <a:p>
            <a:pPr lvl="0"/>
            <a:r>
              <a:rPr lang="ru-RU" dirty="0" smtClean="0"/>
              <a:t>Создание информационно-педагогического банка собственных достижений, популяризация собственного опыта;</a:t>
            </a:r>
          </a:p>
          <a:p>
            <a:pPr lvl="0"/>
            <a:r>
              <a:rPr lang="ru-RU" dirty="0" smtClean="0"/>
              <a:t>Развитие информационной культуры педагогов и использование информационных технологий в воспитательной работе.</a:t>
            </a:r>
          </a:p>
          <a:p>
            <a:endParaRPr lang="ru-RU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072494" cy="178595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Проблемы </a:t>
            </a:r>
            <a:r>
              <a:rPr lang="ru-RU" dirty="0" smtClean="0"/>
              <a:t>и предложения для новой программы развития школы: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7224" y="2428868"/>
            <a:ext cx="7829576" cy="3880492"/>
          </a:xfrm>
        </p:spPr>
        <p:txBody>
          <a:bodyPr>
            <a:normAutofit/>
          </a:bodyPr>
          <a:lstStyle/>
          <a:p>
            <a:pPr lvl="0" algn="just">
              <a:buNone/>
            </a:pPr>
            <a:r>
              <a:rPr lang="ru-RU" sz="4500" dirty="0" smtClean="0"/>
              <a:t>  </a:t>
            </a:r>
            <a:r>
              <a:rPr lang="ru-RU" dirty="0" smtClean="0"/>
              <a:t>В </a:t>
            </a:r>
            <a:r>
              <a:rPr lang="ru-RU" dirty="0" smtClean="0"/>
              <a:t>работе классных руководителей нет системы в обобщении своего опыта работы на школьном и окружном уровнях.</a:t>
            </a:r>
          </a:p>
          <a:p>
            <a:pPr algn="just">
              <a:buNone/>
            </a:pPr>
            <a:endParaRPr lang="ru-RU" dirty="0" smtClean="0"/>
          </a:p>
          <a:p>
            <a:pPr algn="just">
              <a:buNone/>
            </a:pPr>
            <a:r>
              <a:rPr lang="ru-RU" dirty="0" smtClean="0"/>
              <a:t>   МО </a:t>
            </a:r>
            <a:r>
              <a:rPr lang="ru-RU" dirty="0" smtClean="0"/>
              <a:t>классных руководителей </a:t>
            </a:r>
            <a:r>
              <a:rPr lang="ru-RU" dirty="0" smtClean="0"/>
              <a:t>продумать формы </a:t>
            </a:r>
            <a:r>
              <a:rPr lang="ru-RU" dirty="0" smtClean="0"/>
              <a:t>представления общения опыта на школьном уровне.</a:t>
            </a:r>
          </a:p>
          <a:p>
            <a:endParaRPr lang="ru-RU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82792"/>
          </a:xfrm>
        </p:spPr>
        <p:txBody>
          <a:bodyPr>
            <a:normAutofit fontScale="90000"/>
          </a:bodyPr>
          <a:lstStyle/>
          <a:p>
            <a:pPr lvl="0" algn="l"/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785794"/>
            <a:ext cx="7901014" cy="5523566"/>
          </a:xfrm>
        </p:spPr>
        <p:txBody>
          <a:bodyPr>
            <a:normAutofit lnSpcReduction="10000"/>
          </a:bodyPr>
          <a:lstStyle/>
          <a:p>
            <a:endParaRPr lang="ru-RU" dirty="0" smtClean="0"/>
          </a:p>
          <a:p>
            <a:r>
              <a:rPr lang="ru-RU" dirty="0" smtClean="0"/>
              <a:t>Классные руководители недостаточно эффективно  используют современные формы и механизмы совместной педагогической деятельности семьи и школы.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МО </a:t>
            </a:r>
            <a:r>
              <a:rPr lang="ru-RU" dirty="0" smtClean="0"/>
              <a:t>классных руководителей следует  разработать и реализовать  программу «Компетентный родитель».</a:t>
            </a:r>
          </a:p>
          <a:p>
            <a:endParaRPr lang="ru-RU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142984"/>
            <a:ext cx="8258204" cy="5166376"/>
          </a:xfrm>
        </p:spPr>
        <p:txBody>
          <a:bodyPr/>
          <a:lstStyle/>
          <a:p>
            <a:pPr lvl="0"/>
            <a:r>
              <a:rPr lang="ru-RU" dirty="0" smtClean="0"/>
              <a:t>МО классных руководителей разработать эффективные методы оптимизации системы социального и психологического сопровождения учебно-воспитательного процесса.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 lvl="0"/>
            <a:r>
              <a:rPr lang="ru-RU" dirty="0" smtClean="0"/>
              <a:t>В воспитательном процессе классные руководители крайне редко используют проектную деятельность , как форму работы с классным коллективом.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66</TotalTime>
  <Words>275</Words>
  <Application>Microsoft Office PowerPoint</Application>
  <PresentationFormat>Экран (4:3)</PresentationFormat>
  <Paragraphs>40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Апекс</vt:lpstr>
      <vt:lpstr>Эффективность работы МО </vt:lpstr>
      <vt:lpstr>Основная задача, над которой работало методическое объединение в 2010-2011 учебном году</vt:lpstr>
      <vt:lpstr>Классные руководители  работали по следующим направлениям :</vt:lpstr>
      <vt:lpstr> Заседания МО классных руководителей в 2010-2011 г</vt:lpstr>
      <vt:lpstr>В  2011-2012 учебном году МО решает следующие задачи: </vt:lpstr>
      <vt:lpstr> Проблемы и предложения для новой программы развития школы: </vt:lpstr>
      <vt:lpstr>   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Эффективность работы МО</dc:title>
  <dc:creator>User</dc:creator>
  <cp:lastModifiedBy>User</cp:lastModifiedBy>
  <cp:revision>16</cp:revision>
  <dcterms:created xsi:type="dcterms:W3CDTF">2012-02-29T15:39:58Z</dcterms:created>
  <dcterms:modified xsi:type="dcterms:W3CDTF">2012-02-29T16:46:11Z</dcterms:modified>
</cp:coreProperties>
</file>