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6" r:id="rId12"/>
    <p:sldId id="267" r:id="rId13"/>
    <p:sldId id="265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1D08-2B37-434B-9FA0-4CBCC834510B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E5CF26-6E30-40AC-8522-FE9842B940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1D08-2B37-434B-9FA0-4CBCC834510B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CF26-6E30-40AC-8522-FE9842B94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1D08-2B37-434B-9FA0-4CBCC834510B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CF26-6E30-40AC-8522-FE9842B94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841D08-2B37-434B-9FA0-4CBCC834510B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FE5CF26-6E30-40AC-8522-FE9842B940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1D08-2B37-434B-9FA0-4CBCC834510B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CF26-6E30-40AC-8522-FE9842B940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1D08-2B37-434B-9FA0-4CBCC834510B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CF26-6E30-40AC-8522-FE9842B940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CF26-6E30-40AC-8522-FE9842B940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1D08-2B37-434B-9FA0-4CBCC834510B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1D08-2B37-434B-9FA0-4CBCC834510B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CF26-6E30-40AC-8522-FE9842B940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1D08-2B37-434B-9FA0-4CBCC834510B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CF26-6E30-40AC-8522-FE9842B94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841D08-2B37-434B-9FA0-4CBCC834510B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FE5CF26-6E30-40AC-8522-FE9842B940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1D08-2B37-434B-9FA0-4CBCC834510B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E5CF26-6E30-40AC-8522-FE9842B940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841D08-2B37-434B-9FA0-4CBCC834510B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FE5CF26-6E30-40AC-8522-FE9842B940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Имена  наших  мам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Значение и происхождение имени Оксана: В переводе с греческого имя означает "Иностранка", "Гостья". Оксана – украинская форма имени Ксения, получившая широкое распространение и в России. </a:t>
            </a:r>
          </a:p>
          <a:p>
            <a:r>
              <a:rPr lang="ru-RU" dirty="0" smtClean="0"/>
              <a:t>Энергетика имени Оксана: Независимость, целеустремленность, импульсивность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Оксана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Значение и происхождение имени Ольга: Ольга - русская форма скандинавского имени </a:t>
            </a:r>
            <a:r>
              <a:rPr lang="ru-RU" dirty="0" err="1" smtClean="0"/>
              <a:t>Хельга</a:t>
            </a:r>
            <a:r>
              <a:rPr lang="ru-RU" dirty="0" smtClean="0"/>
              <a:t>, которое означает "Священная". </a:t>
            </a:r>
          </a:p>
          <a:p>
            <a:r>
              <a:rPr lang="ru-RU" dirty="0" smtClean="0"/>
              <a:t>Энергетика имени Ольга: Активность, общительность, осмотрительность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Ольга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Значение и происхождение имени Татьяна: В переводе с греческого имя означает "Поставленная", "Назначенная". </a:t>
            </a:r>
          </a:p>
          <a:p>
            <a:r>
              <a:rPr lang="ru-RU" dirty="0" smtClean="0"/>
              <a:t>Энергетика имени Татьяна: Активность, практичность, импульсивность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Татьяна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Значение и происхождение имени Лилия: Лилия - латинизированная форма библейского имени </a:t>
            </a:r>
            <a:r>
              <a:rPr lang="ru-RU" dirty="0" err="1" smtClean="0"/>
              <a:t>Сосанна</a:t>
            </a:r>
            <a:r>
              <a:rPr lang="ru-RU" dirty="0" smtClean="0"/>
              <a:t>, что означает "Белая лилия, лотос". </a:t>
            </a:r>
          </a:p>
          <a:p>
            <a:r>
              <a:rPr lang="ru-RU" dirty="0" smtClean="0"/>
              <a:t>Энергетика имени Лилия: Подвижность, эмоциональность, артистизм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Лилия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Имя твое несу через жизнь как святыню </a:t>
            </a:r>
            <a:endParaRPr lang="ru-RU" sz="6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Значение и происхождение имени Алла: Предположительно имя происходит от семитского корня </a:t>
            </a:r>
            <a:r>
              <a:rPr lang="ru-RU" dirty="0" err="1" smtClean="0"/>
              <a:t>ala</a:t>
            </a:r>
            <a:r>
              <a:rPr lang="ru-RU" dirty="0" smtClean="0"/>
              <a:t>, что означает "богиня". </a:t>
            </a:r>
          </a:p>
          <a:p>
            <a:r>
              <a:rPr lang="ru-RU" dirty="0" smtClean="0"/>
              <a:t>Энергетика имени Алла: Энергичность, чувствительность, сильная воля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Алла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Значение и происхождение имени Галина: В переводе с греческого имя означает "Спокойная", "Тихая", "Безмятежная". Галиной в греческой мифологии звали одну из морских нимф. </a:t>
            </a:r>
          </a:p>
          <a:p>
            <a:r>
              <a:rPr lang="ru-RU" dirty="0" smtClean="0"/>
              <a:t>Энергетика имени Галина: Уравновешенность, рассудительность, чувствительность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Галина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Значение и происхождение имени Елена: В переводе с греческого имя означает "Солнечная". </a:t>
            </a:r>
          </a:p>
          <a:p>
            <a:r>
              <a:rPr lang="ru-RU" dirty="0" smtClean="0"/>
              <a:t>Энергетика имени Елена: Душевность, хозяйственность, глубина чувств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Елена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Значение и происхождение имени Ирина: В переводе с греческого имя означает "Мир, спокойствие". </a:t>
            </a:r>
          </a:p>
          <a:p>
            <a:r>
              <a:rPr lang="ru-RU" dirty="0" smtClean="0"/>
              <a:t>Энергетика имени Ирина: Оптимизм, целеустремленность, практичность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Ирина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Значение и происхождение имени Людмила: Это славянское имя означает "Милая людям". </a:t>
            </a:r>
          </a:p>
          <a:p>
            <a:r>
              <a:rPr lang="ru-RU" dirty="0" smtClean="0"/>
              <a:t>Энергетика имени Людмила: Рассудительность, самостоятельность, практичность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Людмила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Значение и происхождение имени Марина: В переводе с латыни имя означает "Морская". В греческом языке этому имени соответствует Пелагия. </a:t>
            </a:r>
          </a:p>
          <a:p>
            <a:r>
              <a:rPr lang="ru-RU" dirty="0" smtClean="0"/>
              <a:t>Энергетика имени Марина: Энергичность, уверенность, активность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Марина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Значение и происхождение имени Надежда: Имя Надежда распространилось на Руси с православием, как калька с греческого имени </a:t>
            </a:r>
            <a:r>
              <a:rPr lang="ru-RU" dirty="0" err="1" smtClean="0"/>
              <a:t>Элпис</a:t>
            </a:r>
            <a:r>
              <a:rPr lang="ru-RU" dirty="0" smtClean="0"/>
              <a:t>, что означает "Надежда". </a:t>
            </a:r>
          </a:p>
          <a:p>
            <a:r>
              <a:rPr lang="ru-RU" dirty="0" smtClean="0"/>
              <a:t>Энергетика имени Надежда: Терпеливость, целеустремленность, отзывчивость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Надежда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Значение и происхождение имени Наталья: В переводе с латыни имя означает "Родная". </a:t>
            </a:r>
          </a:p>
          <a:p>
            <a:r>
              <a:rPr lang="ru-RU" dirty="0" smtClean="0"/>
              <a:t>Энергетика имени Наталья: Эмоциональность, увлеченность, импульсивность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Наталья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149</TotalTime>
  <Words>383</Words>
  <Application>Microsoft Office PowerPoint</Application>
  <PresentationFormat>Экран (4:3)</PresentationFormat>
  <Paragraphs>38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Имена  наших  мам</vt:lpstr>
      <vt:lpstr>Алла</vt:lpstr>
      <vt:lpstr>Галина</vt:lpstr>
      <vt:lpstr>Елена</vt:lpstr>
      <vt:lpstr>Ирина</vt:lpstr>
      <vt:lpstr>Людмила</vt:lpstr>
      <vt:lpstr>Марина</vt:lpstr>
      <vt:lpstr>Надежда</vt:lpstr>
      <vt:lpstr>Наталья</vt:lpstr>
      <vt:lpstr>Оксана</vt:lpstr>
      <vt:lpstr>Ольга</vt:lpstr>
      <vt:lpstr>Татьяна</vt:lpstr>
      <vt:lpstr>Лилия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Супер юзер</dc:creator>
  <cp:lastModifiedBy>user</cp:lastModifiedBy>
  <cp:revision>12</cp:revision>
  <dcterms:created xsi:type="dcterms:W3CDTF">2013-11-23T16:35:24Z</dcterms:created>
  <dcterms:modified xsi:type="dcterms:W3CDTF">2014-01-07T09:10:46Z</dcterms:modified>
</cp:coreProperties>
</file>