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5" r:id="rId9"/>
    <p:sldId id="266" r:id="rId10"/>
    <p:sldId id="27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77F0-0359-4BAC-88B1-B170739A82A0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BA40-5BE5-4253-8EFA-5F9DB099F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A40-5BE5-4253-8EFA-5F9DB099F8F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78B7-9978-465E-8EB5-0683644849E8}" type="datetimeFigureOut">
              <a:rPr lang="ru-RU" smtClean="0"/>
              <a:pPr/>
              <a:t>14.07.2013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2500306"/>
            <a:ext cx="2840360" cy="36004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Бочарова Олеся Борисовна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 ГБОУ СОШ  №1114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структурное подразделение  «Светлячок»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DCIM\198CANON\IMG_9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1974" y="2666994"/>
            <a:ext cx="419102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-1071602" y="357166"/>
            <a:ext cx="1130283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мелкой моторики леворуких</a:t>
            </a:r>
          </a:p>
          <a:p>
            <a:pPr algn="ctr"/>
            <a:r>
              <a:rPr lang="ru-RU" sz="3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Дошкольников, как условие подготовки</a:t>
            </a:r>
          </a:p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школьному обучению</a:t>
            </a:r>
            <a:endParaRPr lang="ru-RU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M:\ФОТО ЛЕВША\IMG_9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625329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M:\ФОТО ЛЕВША\IMG_9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214282" y="214290"/>
            <a:ext cx="3125390" cy="1875234"/>
            <a:chOff x="1428766" y="0"/>
            <a:chExt cx="3125390" cy="1875234"/>
          </a:xfrm>
          <a:scene3d>
            <a:camera prst="orthographicFront"/>
            <a:lightRig rig="flat" dir="t"/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1428766" y="0"/>
              <a:ext cx="3125390" cy="18752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428766" y="0"/>
              <a:ext cx="3125390" cy="1875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i="0" kern="1200" dirty="0" smtClean="0">
                  <a:latin typeface="Times New Roman" pitchFamily="18" charset="0"/>
                  <a:cs typeface="Times New Roman" pitchFamily="18" charset="0"/>
                </a:rPr>
                <a:t>Леворуковсть </a:t>
              </a:r>
              <a:r>
                <a:rPr lang="ru-RU" sz="2500" i="0" kern="1200" dirty="0" smtClean="0">
                  <a:latin typeface="Times New Roman" pitchFamily="18" charset="0"/>
                  <a:cs typeface="Times New Roman" pitchFamily="18" charset="0"/>
                </a:rPr>
                <a:t>- это не привычка, не болезнь, не результат ошибок педагога.</a:t>
              </a:r>
              <a:endParaRPr lang="ru-RU" sz="2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57884" y="4714884"/>
            <a:ext cx="3125390" cy="1875234"/>
            <a:chOff x="1485304" y="2188269"/>
            <a:chExt cx="3125390" cy="1875234"/>
          </a:xfrm>
          <a:scene3d>
            <a:camera prst="orthographicFront"/>
            <a:lightRig rig="flat" dir="t"/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>
                  <a:latin typeface="Times New Roman" pitchFamily="18" charset="0"/>
                  <a:cs typeface="Times New Roman" pitchFamily="18" charset="0"/>
                </a:rPr>
                <a:t>Леворукость</a:t>
              </a:r>
              <a:r>
                <a:rPr lang="ru-RU" sz="2500" kern="1200" dirty="0" smtClean="0">
                  <a:latin typeface="Times New Roman" pitchFamily="18" charset="0"/>
                  <a:cs typeface="Times New Roman" pitchFamily="18" charset="0"/>
                </a:rPr>
                <a:t> - это достоинство ребенка, его уникальность и                неповторимость.</a:t>
              </a:r>
              <a:endParaRPr lang="ru-RU" sz="2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M:\ФОТО ЛЕВША\IMG_9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857364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680519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Феномен леворукости привлекает внимание разных специалистов: педагогов, психологов, дефектологов, логопедов, физиологов. Не может не волновать эта проблема и родителей леворуких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ФОТО ЛЕВША\IMG_9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767" y="29257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ФОТО ЛЕВША\IMG_9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3900" y="2979068"/>
            <a:ext cx="3889375" cy="291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учителя-логопеда с леворукими детьми в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27784" y="1988840"/>
            <a:ext cx="3528392" cy="108012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Экспресс-диагностика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627784" y="3068960"/>
            <a:ext cx="3528392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627784" y="4005064"/>
            <a:ext cx="3528392" cy="108012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 для педагогов и родителей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157192"/>
            <a:ext cx="352839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 руки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98CANON\IMG_9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510" y="2906942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DCIM\198CANON\IMG_9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4516" y="2974636"/>
            <a:ext cx="2701790" cy="202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Экспресс-диагностика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ЛЕВША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ФОТО ЛЕВША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ЛЕВША\IMG_9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ЛЕВША\IMG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5536" y="328498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«Поза Наполеона» - скрещивание рук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28498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 на аплодирование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23731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Переплетение пальцев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5253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простых форм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 для педагогов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«Левша в мире праворуких»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«Особенности развития речи у левшей»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742" y="2071688"/>
            <a:ext cx="3243329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3224303" cy="455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«Леворукий ребенок»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4176464" cy="72008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«Левши, какие они?»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13" y="1844675"/>
            <a:ext cx="3392123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068" y="1844675"/>
            <a:ext cx="3371139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Развитию мелкой моторики способствует: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569994" y="1803258"/>
            <a:ext cx="8168716" cy="56272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39552" y="1772816"/>
            <a:ext cx="8229600" cy="623610"/>
            <a:chOff x="0" y="0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0442" y="30442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штриховка; </a:t>
              </a:r>
              <a:endParaRPr lang="ru-RU" sz="26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9552" y="2420888"/>
            <a:ext cx="8229600" cy="623610"/>
            <a:chOff x="0" y="64807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64807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655646"/>
                <a:satOff val="6635"/>
                <a:lumOff val="1438"/>
                <a:alphaOff val="0"/>
              </a:schemeClr>
            </a:fillRef>
            <a:effectRef idx="1">
              <a:schemeClr val="accent5">
                <a:hueOff val="-1655646"/>
                <a:satOff val="6635"/>
                <a:lumOff val="143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0442" y="67851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пальчиковые игры</a:t>
              </a:r>
              <a:r>
                <a:rPr lang="ru-RU" sz="2600" kern="1200" dirty="0" smtClean="0"/>
                <a:t>;</a:t>
              </a:r>
              <a:endParaRPr lang="ru-RU" sz="2600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3068960"/>
            <a:ext cx="8229600" cy="623610"/>
            <a:chOff x="0" y="1389740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1389740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0442" y="1420182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вырезывание;</a:t>
              </a:r>
              <a:endParaRPr lang="ru-RU" sz="2600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39552" y="3717032"/>
            <a:ext cx="8229600" cy="623610"/>
            <a:chOff x="0" y="217247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0" y="217247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0442" y="220291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н</a:t>
              </a:r>
              <a:r>
                <a:rPr lang="ru-RU" sz="2600" kern="1200" dirty="0" smtClean="0"/>
                <a:t>анизывание бусинок на нитку;</a:t>
              </a:r>
              <a:endParaRPr lang="ru-RU" sz="26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39552" y="4365104"/>
            <a:ext cx="8229600" cy="623610"/>
            <a:chOff x="0" y="287096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0" y="287096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0442" y="290140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мозаика;</a:t>
              </a:r>
              <a:endParaRPr lang="ru-RU" sz="26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39552" y="5013176"/>
            <a:ext cx="8229600" cy="623610"/>
            <a:chOff x="0" y="356945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0" y="356945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8278230"/>
                <a:satOff val="33176"/>
                <a:lumOff val="7190"/>
                <a:alphaOff val="0"/>
              </a:schemeClr>
            </a:fillRef>
            <a:effectRef idx="1">
              <a:schemeClr val="accent5">
                <a:hueOff val="-8278230"/>
                <a:satOff val="33176"/>
                <a:lumOff val="719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30442" y="359989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пришивание пуговиц;</a:t>
              </a:r>
              <a:r>
                <a:rPr lang="ru-RU" sz="2600" kern="1200" dirty="0" smtClean="0"/>
                <a:t> </a:t>
              </a:r>
              <a:endParaRPr lang="ru-RU" sz="2600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39552" y="5661248"/>
            <a:ext cx="8229600" cy="623610"/>
            <a:chOff x="0" y="4344942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4344942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30442" y="4375384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завязывание узлов.</a:t>
              </a:r>
              <a:r>
                <a:rPr lang="ru-RU" sz="2600" kern="1200" dirty="0" smtClean="0"/>
                <a:t> </a:t>
              </a:r>
              <a:endParaRPr lang="ru-RU" sz="2600" kern="1200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</a:t>
            </a:r>
            <a:endParaRPr lang="ru-RU" dirty="0"/>
          </a:p>
        </p:txBody>
      </p:sp>
      <p:pic>
        <p:nvPicPr>
          <p:cNvPr id="24578" name="Picture 2" descr="E:\ФОТО ЛЕВША\IMG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9675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E:\ФОТО ЛЕВША\IMG_00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34393" y="2446327"/>
            <a:ext cx="3081415" cy="231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E:\ФОТО ЛЕВША\IMG_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E:\ФОТО ЛЕВША\IMG_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3370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E:\ФОТО ЛЕВША\IMG_9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рабочего места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19256" cy="639762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Необходимо помочь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левше организовать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рабочее место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Содержимое 7" descr="Image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888432" cy="372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_085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17280" cy="3643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159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       Феномен леворукости привлекает внимание разных специалистов: педагогов, психологов, дефектологов, логопедов, физиологов. Не может не волновать эта проблема и родителей леворуких детей.    </vt:lpstr>
      <vt:lpstr>Работа учителя-логопеда с леворукими детьми в ДОУ</vt:lpstr>
      <vt:lpstr>Экспресс-диагностика</vt:lpstr>
      <vt:lpstr>Консультации для педагогов </vt:lpstr>
      <vt:lpstr>Консультации для родителей</vt:lpstr>
      <vt:lpstr>Работа с леворукими детьми по развитию мелкой моторики</vt:lpstr>
      <vt:lpstr>Работа с леворукими детьми по развитию мелкой моторики</vt:lpstr>
      <vt:lpstr>Организация рабочего места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леворуких дошкольников, как условие подготовки к школьному обучению.</dc:title>
  <dc:creator>GEG</dc:creator>
  <cp:lastModifiedBy>User</cp:lastModifiedBy>
  <cp:revision>78</cp:revision>
  <dcterms:created xsi:type="dcterms:W3CDTF">2012-12-06T07:14:55Z</dcterms:created>
  <dcterms:modified xsi:type="dcterms:W3CDTF">2013-07-14T14:40:23Z</dcterms:modified>
</cp:coreProperties>
</file>