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5" r:id="rId5"/>
    <p:sldId id="262" r:id="rId6"/>
    <p:sldId id="258" r:id="rId7"/>
    <p:sldId id="261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Народные промыслы России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1.CAB-320\Мои документы\Загрузки\хохло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4644008" cy="3645024"/>
          </a:xfrm>
          <a:prstGeom prst="rect">
            <a:avLst/>
          </a:prstGeom>
          <a:noFill/>
        </p:spPr>
      </p:pic>
      <p:pic>
        <p:nvPicPr>
          <p:cNvPr id="3075" name="Picture 3" descr="C:\Documents and Settings\1.CAB-320\Мои документы\Загрузки\дымково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0"/>
            <a:ext cx="3312368" cy="5301208"/>
          </a:xfrm>
          <a:prstGeom prst="rect">
            <a:avLst/>
          </a:prstGeom>
          <a:noFill/>
        </p:spPr>
      </p:pic>
      <p:pic>
        <p:nvPicPr>
          <p:cNvPr id="3076" name="Picture 4" descr="C:\Documents and Settings\1.CAB-320\Мои документы\Загрузки\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573016"/>
            <a:ext cx="4608512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Городецкая роспись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C:\Documents and Settings\1.CAB-320\Мои документы\Загрузки\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4320480" cy="2808312"/>
          </a:xfrm>
          <a:prstGeom prst="rect">
            <a:avLst/>
          </a:prstGeom>
          <a:noFill/>
        </p:spPr>
      </p:pic>
      <p:pic>
        <p:nvPicPr>
          <p:cNvPr id="4099" name="Picture 3" descr="C:\Documents and Settings\1.CAB-320\Мои документы\Загрузки\3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052736"/>
            <a:ext cx="3744416" cy="5400600"/>
          </a:xfrm>
          <a:prstGeom prst="rect">
            <a:avLst/>
          </a:prstGeom>
          <a:noFill/>
        </p:spPr>
      </p:pic>
      <p:pic>
        <p:nvPicPr>
          <p:cNvPr id="4100" name="Picture 4" descr="C:\Documents and Settings\1.CAB-320\Мои документы\Загрузки\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645024"/>
            <a:ext cx="3312368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1.CAB-320\Мои документы\Загрузки\цветовой круг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4176464" cy="4290993"/>
          </a:xfrm>
          <a:prstGeom prst="rect">
            <a:avLst/>
          </a:prstGeom>
          <a:noFill/>
        </p:spPr>
      </p:pic>
      <p:pic>
        <p:nvPicPr>
          <p:cNvPr id="1027" name="Picture 3" descr="C:\Documents and Settings\1.CAB-320\Мои документы\Загрузки\цвет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132856"/>
            <a:ext cx="4342631" cy="4342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1.CAB-320\Мои документы\Загрузки\530068-4ec08f0dcd486860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008112"/>
          </a:xfrm>
        </p:spPr>
        <p:txBody>
          <a:bodyPr/>
          <a:lstStyle/>
          <a:p>
            <a:r>
              <a:rPr lang="ru-RU" dirty="0" smtClean="0"/>
              <a:t>Цветочные мотивы</a:t>
            </a:r>
            <a:endParaRPr lang="ru-RU" dirty="0"/>
          </a:p>
        </p:txBody>
      </p:sp>
      <p:pic>
        <p:nvPicPr>
          <p:cNvPr id="6146" name="Picture 2" descr="C:\Documents and Settings\1.CAB-320\Рабочий стол\Городецка роспись\букет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3456384" cy="4104456"/>
          </a:xfrm>
          <a:prstGeom prst="rect">
            <a:avLst/>
          </a:prstGeom>
          <a:noFill/>
        </p:spPr>
      </p:pic>
      <p:pic>
        <p:nvPicPr>
          <p:cNvPr id="6147" name="Picture 3" descr="C:\Documents and Settings\1.CAB-320\Рабочий стол\Городецка роспись\гирлянда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340768"/>
            <a:ext cx="3384376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dirty="0" smtClean="0"/>
              <a:t>Цветочные мотивы</a:t>
            </a:r>
            <a:endParaRPr lang="ru-RU" dirty="0"/>
          </a:p>
        </p:txBody>
      </p:sp>
      <p:pic>
        <p:nvPicPr>
          <p:cNvPr id="5122" name="Picture 2" descr="C:\Documents and Settings\1.CAB-320\Рабочий стол\Городецка роспись\полос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3672408" cy="5040560"/>
          </a:xfrm>
          <a:prstGeom prst="rect">
            <a:avLst/>
          </a:prstGeom>
          <a:noFill/>
        </p:spPr>
      </p:pic>
      <p:pic>
        <p:nvPicPr>
          <p:cNvPr id="5123" name="Picture 3" descr="C:\Documents and Settings\1.CAB-320\Рабочий стол\Городецка роспись\ром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12776"/>
            <a:ext cx="3690061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Documents and Settings\1.CAB-320\Мои документы\Загрузки\роза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60648"/>
            <a:ext cx="9144000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Городецкая роспись</a:t>
            </a:r>
            <a:endParaRPr lang="ru-RU" sz="4000" dirty="0"/>
          </a:p>
        </p:txBody>
      </p:sp>
      <p:pic>
        <p:nvPicPr>
          <p:cNvPr id="8194" name="Picture 2" descr="C:\Documents and Settings\1.CAB-320\Мои документы\Загрузки\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3995936" cy="5904656"/>
          </a:xfrm>
          <a:prstGeom prst="rect">
            <a:avLst/>
          </a:prstGeom>
          <a:noFill/>
        </p:spPr>
      </p:pic>
      <p:pic>
        <p:nvPicPr>
          <p:cNvPr id="8195" name="Picture 3" descr="C:\Documents and Settings\1.CAB-320\Мои документы\Загрузки\gorodeckaya_rospis_list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900" y="836712"/>
            <a:ext cx="4391596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Творческих успехов!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42" name="Picture 2" descr="C:\Documents and Settings\1.CAB-320\Мои документы\Загрузки\цвет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9461" y="3284984"/>
            <a:ext cx="4894539" cy="3573016"/>
          </a:xfrm>
          <a:prstGeom prst="rect">
            <a:avLst/>
          </a:prstGeom>
          <a:noFill/>
        </p:spPr>
      </p:pic>
      <p:pic>
        <p:nvPicPr>
          <p:cNvPr id="10243" name="Picture 3" descr="C:\Documents and Settings\1.CAB-320\Мои документы\Загрузки\dphclub.com_1201222944img_5815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4499992" cy="3243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325</TotalTime>
  <Words>14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Народные промыслы России</vt:lpstr>
      <vt:lpstr>Городецкая роспись</vt:lpstr>
      <vt:lpstr>Слайд 3</vt:lpstr>
      <vt:lpstr>Слайд 4</vt:lpstr>
      <vt:lpstr>Цветочные мотивы</vt:lpstr>
      <vt:lpstr>Цветочные мотивы</vt:lpstr>
      <vt:lpstr>Слайд 7</vt:lpstr>
      <vt:lpstr>Городецкая роспись</vt:lpstr>
      <vt:lpstr>Творческих успехов!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Народные промыслы России</dc:title>
  <cp:lastModifiedBy>1</cp:lastModifiedBy>
  <cp:revision>35</cp:revision>
  <dcterms:modified xsi:type="dcterms:W3CDTF">2014-04-16T10:13:37Z</dcterms:modified>
</cp:coreProperties>
</file>