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4EF245-595E-4CC5-9FA3-7CD8783D535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4E64C-4705-43CA-B26B-D45C492C35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429552" cy="1385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Урок-сказка по химии на тему:</a:t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  <a:cs typeface="Aharoni" pitchFamily="2" charset="-79"/>
              </a:rPr>
              <a:t>«Физические и химические явления в химии. Признаки химических реакций».</a:t>
            </a:r>
            <a:endParaRPr lang="ru-RU" sz="53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143668" cy="178595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/>
            <a:r>
              <a:rPr lang="ru-RU" sz="5100" dirty="0" smtClean="0"/>
              <a:t>Подготовила учитель химии: Выскребенцева С.В. </a:t>
            </a:r>
          </a:p>
          <a:p>
            <a:pPr algn="ctr"/>
            <a:r>
              <a:rPr lang="ru-RU" sz="5100" dirty="0" smtClean="0"/>
              <a:t>МБОУ СОШ №6 ст. Октябрьской </a:t>
            </a:r>
          </a:p>
          <a:p>
            <a:pPr algn="ctr"/>
            <a:r>
              <a:rPr lang="ru-RU" sz="5100" dirty="0" err="1" smtClean="0"/>
              <a:t>Крыловского</a:t>
            </a:r>
            <a:r>
              <a:rPr lang="ru-RU" sz="5100" dirty="0" smtClean="0"/>
              <a:t> р-на Краснодарского края</a:t>
            </a:r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 «Изменение цвета»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добавлении фенолфталеина раствор щелочи окрашивается в малиновый цвет, а при добавлении кислоты – обратно обесцвечивается.</a:t>
            </a:r>
            <a:endParaRPr lang="ru-RU" dirty="0"/>
          </a:p>
        </p:txBody>
      </p:sp>
      <p:pic>
        <p:nvPicPr>
          <p:cNvPr id="4" name="Picture 9" descr="100_1024"/>
          <p:cNvPicPr>
            <a:picLocks noChangeAspect="1" noChangeArrowheads="1"/>
          </p:cNvPicPr>
          <p:nvPr/>
        </p:nvPicPr>
        <p:blipFill>
          <a:blip r:embed="rId2"/>
          <a:srcRect l="3236" t="17026" r="3238" b="8537"/>
          <a:stretch>
            <a:fillRect/>
          </a:stretch>
        </p:blipFill>
        <p:spPr bwMode="auto">
          <a:xfrm>
            <a:off x="2357422" y="3571876"/>
            <a:ext cx="41751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5214950"/>
            <a:ext cx="121444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143512"/>
            <a:ext cx="100013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Фенолфталеин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 «Выделение газа»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добавлении сильной кислоты к раствору соды наблюдается бурное выделение пузырьков газа.</a:t>
            </a:r>
            <a:endParaRPr lang="ru-RU" dirty="0"/>
          </a:p>
        </p:txBody>
      </p:sp>
      <p:pic>
        <p:nvPicPr>
          <p:cNvPr id="4" name="Picture 9" descr="100_1024"/>
          <p:cNvPicPr>
            <a:picLocks noChangeAspect="1" noChangeArrowheads="1"/>
          </p:cNvPicPr>
          <p:nvPr/>
        </p:nvPicPr>
        <p:blipFill>
          <a:blip r:embed="rId2"/>
          <a:srcRect l="3236" t="17026" r="3238" b="8537"/>
          <a:stretch>
            <a:fillRect/>
          </a:stretch>
        </p:blipFill>
        <p:spPr bwMode="auto">
          <a:xfrm>
            <a:off x="2500298" y="3357562"/>
            <a:ext cx="41751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4857760"/>
            <a:ext cx="100013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57760"/>
            <a:ext cx="100380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SO4</a:t>
            </a: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Решение задач: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Задача№1</a:t>
            </a:r>
            <a:r>
              <a:rPr lang="ru-RU" dirty="0" smtClean="0"/>
              <a:t>. В колбе смешали 200 г воды и 50 соли, определите массовую долю соли в полученном растворе.</a:t>
            </a:r>
          </a:p>
          <a:p>
            <a:r>
              <a:rPr lang="ru-RU" dirty="0" smtClean="0"/>
              <a:t>Решение:</a:t>
            </a:r>
          </a:p>
          <a:p>
            <a:r>
              <a:rPr lang="en-US" dirty="0" smtClean="0"/>
              <a:t>m</a:t>
            </a:r>
            <a:r>
              <a:rPr lang="ru-RU" dirty="0" smtClean="0"/>
              <a:t>(раствора) = 200г + 50г = 250г </a:t>
            </a:r>
          </a:p>
          <a:p>
            <a:r>
              <a:rPr lang="en-US" dirty="0" smtClean="0"/>
              <a:t>W</a:t>
            </a:r>
            <a:r>
              <a:rPr lang="ru-RU" dirty="0" smtClean="0"/>
              <a:t>(соли) = 50г / 250г *100% = 20%</a:t>
            </a:r>
          </a:p>
          <a:p>
            <a:r>
              <a:rPr lang="ru-RU" dirty="0" smtClean="0"/>
              <a:t>Ответ: 20%</a:t>
            </a:r>
          </a:p>
          <a:p>
            <a:r>
              <a:rPr lang="ru-RU" b="1" u="sng" dirty="0" smtClean="0"/>
              <a:t>Задача №2. </a:t>
            </a:r>
            <a:r>
              <a:rPr lang="ru-RU" dirty="0" smtClean="0"/>
              <a:t>В колбе смешали 100 г 5%-ного раствора соды и 200 г 10%-ного раствора той же соды. Вычислите массовую долю соды в полученном растворе.</a:t>
            </a:r>
          </a:p>
          <a:p>
            <a:r>
              <a:rPr lang="ru-RU" dirty="0" smtClean="0"/>
              <a:t>Решение:</a:t>
            </a:r>
          </a:p>
          <a:p>
            <a:r>
              <a:rPr lang="en-US" dirty="0" smtClean="0"/>
              <a:t>m</a:t>
            </a:r>
            <a:r>
              <a:rPr lang="ru-RU" baseline="-25000" dirty="0" smtClean="0"/>
              <a:t>1</a:t>
            </a:r>
            <a:r>
              <a:rPr lang="ru-RU" dirty="0" smtClean="0"/>
              <a:t> (соды) = </a:t>
            </a:r>
            <a:r>
              <a:rPr lang="en-US" dirty="0" smtClean="0"/>
              <a:t>m</a:t>
            </a:r>
            <a:r>
              <a:rPr lang="ru-RU" baseline="-25000" dirty="0" smtClean="0"/>
              <a:t>1</a:t>
            </a:r>
            <a:r>
              <a:rPr lang="ru-RU" dirty="0" smtClean="0"/>
              <a:t>(раствора) *</a:t>
            </a:r>
            <a:r>
              <a:rPr lang="en-US" dirty="0" smtClean="0"/>
              <a:t>W</a:t>
            </a:r>
            <a:r>
              <a:rPr lang="ru-RU" baseline="-25000" dirty="0" smtClean="0"/>
              <a:t>1</a:t>
            </a:r>
            <a:r>
              <a:rPr lang="ru-RU" dirty="0" smtClean="0"/>
              <a:t> / 100% = 100г *5% /100% = 5 г </a:t>
            </a:r>
          </a:p>
          <a:p>
            <a:r>
              <a:rPr lang="en-US" dirty="0" smtClean="0"/>
              <a:t>m</a:t>
            </a:r>
            <a:r>
              <a:rPr lang="ru-RU" baseline="-25000" dirty="0" smtClean="0"/>
              <a:t>2</a:t>
            </a:r>
            <a:r>
              <a:rPr lang="ru-RU" dirty="0" smtClean="0"/>
              <a:t> (соды) = 200г *10% /100% = 20г</a:t>
            </a:r>
          </a:p>
          <a:p>
            <a:r>
              <a:rPr lang="en-US" dirty="0" smtClean="0"/>
              <a:t>W</a:t>
            </a:r>
            <a:r>
              <a:rPr lang="ru-RU" baseline="-25000" dirty="0" smtClean="0"/>
              <a:t>3</a:t>
            </a:r>
            <a:r>
              <a:rPr lang="ru-RU" dirty="0" smtClean="0"/>
              <a:t> (соды) = (5+20)/(100+200) *100% = 8,3%</a:t>
            </a:r>
          </a:p>
          <a:p>
            <a:r>
              <a:rPr lang="ru-RU" dirty="0" smtClean="0"/>
              <a:t>Ответ: 8,3%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изучить параграфы 25-26, с. 138 №1,2,6 </a:t>
            </a:r>
            <a:r>
              <a:rPr lang="ru-RU" sz="4000" b="1" dirty="0" err="1" smtClean="0"/>
              <a:t>пис</a:t>
            </a:r>
            <a:r>
              <a:rPr lang="ru-RU" sz="4000" b="1" dirty="0" smtClean="0"/>
              <a:t>.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Цели урока: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представления о физических и химических явлениях в химии;</a:t>
            </a:r>
          </a:p>
          <a:p>
            <a:r>
              <a:rPr lang="ru-RU" dirty="0" smtClean="0"/>
              <a:t>Познакомить с основными признаками химических реакций;</a:t>
            </a:r>
          </a:p>
          <a:p>
            <a:r>
              <a:rPr lang="ru-RU" dirty="0" smtClean="0"/>
              <a:t>В игровой форме закрепить умения решать задачи на массовую долю растворенного вещества в растворе(смеси).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Явления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химии</a:t>
            </a:r>
            <a:endParaRPr kumimoji="0" lang="ru-RU" sz="192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perspectiveAbove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Физические</a:t>
            </a:r>
            <a:r>
              <a:rPr kumimoji="0" lang="ru-RU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2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химические</a:t>
            </a:r>
            <a:endParaRPr kumimoji="0" lang="ru-RU" sz="28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714356"/>
            <a:ext cx="3714776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214414" y="928670"/>
            <a:ext cx="1500198" cy="24288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429388" y="928670"/>
            <a:ext cx="1357322" cy="24288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596" y="3143248"/>
            <a:ext cx="3857652" cy="157163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0562" y="3143248"/>
            <a:ext cx="3857652" cy="157163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66"/>
            <a:ext cx="8429684" cy="59293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90" y="4357694"/>
            <a:ext cx="1928826" cy="1905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884" y="4286256"/>
            <a:ext cx="1857388" cy="2000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Физические явления: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Это такие явления, при которых из данных веществ не образуются новые вещества, а меняется их агрегатное состояние или форма.</a:t>
            </a:r>
          </a:p>
          <a:p>
            <a:pPr algn="just"/>
            <a:r>
              <a:rPr lang="ru-RU" dirty="0" smtClean="0"/>
              <a:t>Таяние льда</a:t>
            </a:r>
          </a:p>
          <a:p>
            <a:pPr algn="just"/>
            <a:r>
              <a:rPr lang="ru-RU" dirty="0" smtClean="0"/>
              <a:t>Вскипание воды</a:t>
            </a:r>
          </a:p>
          <a:p>
            <a:pPr algn="just"/>
            <a:r>
              <a:rPr lang="ru-RU" dirty="0" smtClean="0"/>
              <a:t>Выпадение осадков</a:t>
            </a:r>
          </a:p>
          <a:p>
            <a:pPr algn="just"/>
            <a:r>
              <a:rPr lang="ru-RU" dirty="0" smtClean="0"/>
              <a:t>Плавление стекла или металла</a:t>
            </a:r>
          </a:p>
          <a:p>
            <a:pPr algn="just"/>
            <a:endParaRPr lang="ru-RU" dirty="0" smtClean="0"/>
          </a:p>
          <a:p>
            <a:pPr algn="ctr">
              <a:buNone/>
            </a:pPr>
            <a:r>
              <a:rPr lang="ru-RU" dirty="0" smtClean="0"/>
              <a:t>(привести свои примеры)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72198" y="3000372"/>
            <a:ext cx="2571768" cy="2500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Задание1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выбрать из предложенных явлений только физические: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• кипение воды;</a:t>
            </a:r>
          </a:p>
          <a:p>
            <a:r>
              <a:rPr lang="ru-RU" dirty="0" smtClean="0"/>
              <a:t>• образование на деревьях инея;</a:t>
            </a:r>
          </a:p>
          <a:p>
            <a:r>
              <a:rPr lang="ru-RU" dirty="0" smtClean="0"/>
              <a:t>• скисание молока;</a:t>
            </a:r>
          </a:p>
          <a:p>
            <a:r>
              <a:rPr lang="ru-RU" dirty="0" smtClean="0"/>
              <a:t>• ржавление гвоздя;</a:t>
            </a:r>
          </a:p>
          <a:p>
            <a:r>
              <a:rPr lang="ru-RU" dirty="0" smtClean="0"/>
              <a:t>• таяние льда;</a:t>
            </a:r>
          </a:p>
          <a:p>
            <a:r>
              <a:rPr lang="ru-RU" dirty="0" smtClean="0"/>
              <a:t>• горение бенгальских огней;</a:t>
            </a:r>
          </a:p>
          <a:p>
            <a:r>
              <a:rPr lang="ru-RU" dirty="0" smtClean="0"/>
              <a:t>• гниение растений;</a:t>
            </a:r>
          </a:p>
          <a:p>
            <a:r>
              <a:rPr lang="ru-RU" dirty="0" smtClean="0"/>
              <a:t>• приготовление сахарного сиропа;</a:t>
            </a:r>
          </a:p>
          <a:p>
            <a:r>
              <a:rPr lang="ru-RU" dirty="0" smtClean="0"/>
              <a:t>• приготовление сахарной пудры из сахара;</a:t>
            </a:r>
          </a:p>
          <a:p>
            <a:r>
              <a:rPr lang="ru-RU" dirty="0" smtClean="0"/>
              <a:t>• горение свечи.</a:t>
            </a:r>
          </a:p>
          <a:p>
            <a:endParaRPr lang="ru-RU" dirty="0"/>
          </a:p>
        </p:txBody>
      </p:sp>
      <p:pic>
        <p:nvPicPr>
          <p:cNvPr id="4" name="Picture 3" descr="D:\0_529fa_f6ac1d17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133" y="2071678"/>
            <a:ext cx="321902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Химические явления: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такие явления, при которых из данных веществ образуются новые вещества со своими свойствами.</a:t>
            </a:r>
          </a:p>
          <a:p>
            <a:r>
              <a:rPr lang="ru-RU" dirty="0" smtClean="0"/>
              <a:t>Гашение соды уксусом</a:t>
            </a:r>
          </a:p>
          <a:p>
            <a:r>
              <a:rPr lang="ru-RU" dirty="0" smtClean="0"/>
              <a:t>Пригорание пищи</a:t>
            </a:r>
          </a:p>
          <a:p>
            <a:r>
              <a:rPr lang="ru-RU" dirty="0" smtClean="0"/>
              <a:t>Скисание молока</a:t>
            </a:r>
          </a:p>
          <a:p>
            <a:r>
              <a:rPr lang="ru-RU" dirty="0" smtClean="0"/>
              <a:t>Ржавление железа</a:t>
            </a:r>
          </a:p>
          <a:p>
            <a:r>
              <a:rPr lang="ru-RU" dirty="0" smtClean="0"/>
              <a:t>Горение топлива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(привести свои примеры)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86578" y="2786058"/>
            <a:ext cx="2000264" cy="192882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2286016" cy="20717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Задание2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200" dirty="0" smtClean="0"/>
              <a:t>выбрать из предложенных явлений только химические: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• кипение воды;</a:t>
            </a:r>
          </a:p>
          <a:p>
            <a:r>
              <a:rPr lang="ru-RU" dirty="0" smtClean="0"/>
              <a:t>• образование на деревьях инея;</a:t>
            </a:r>
          </a:p>
          <a:p>
            <a:r>
              <a:rPr lang="ru-RU" dirty="0" smtClean="0"/>
              <a:t>• скисание молока;</a:t>
            </a:r>
          </a:p>
          <a:p>
            <a:r>
              <a:rPr lang="ru-RU" dirty="0" smtClean="0"/>
              <a:t>• ржавление гвоздя;</a:t>
            </a:r>
          </a:p>
          <a:p>
            <a:r>
              <a:rPr lang="ru-RU" dirty="0" smtClean="0"/>
              <a:t>• таяние льда;</a:t>
            </a:r>
          </a:p>
          <a:p>
            <a:r>
              <a:rPr lang="ru-RU" dirty="0" smtClean="0"/>
              <a:t>• горение бенгальских огней;</a:t>
            </a:r>
          </a:p>
          <a:p>
            <a:r>
              <a:rPr lang="ru-RU" dirty="0" smtClean="0"/>
              <a:t>• гниение растений;</a:t>
            </a:r>
          </a:p>
          <a:p>
            <a:r>
              <a:rPr lang="ru-RU" dirty="0" smtClean="0"/>
              <a:t>• приготовление сахарного сиропа;</a:t>
            </a:r>
          </a:p>
          <a:p>
            <a:r>
              <a:rPr lang="ru-RU" dirty="0" smtClean="0"/>
              <a:t>• приготовление сахарной пудры из сахара;</a:t>
            </a:r>
          </a:p>
          <a:p>
            <a:r>
              <a:rPr lang="ru-RU" dirty="0" smtClean="0"/>
              <a:t>• горение свечи.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6872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Химические явления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называются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химическими реакциями.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5111750" cy="34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Признаки химических реакций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Выделение или поглощение тепла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Изменение цвета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Выделение газа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Выпадение осадка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Появление запаха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459</Words>
  <Application>Microsoft Office PowerPoint</Application>
  <PresentationFormat>Экран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Урок-сказка по химии на тему: «Физические и химические явления в химии. Признаки химических реакций».</vt:lpstr>
      <vt:lpstr> Цели урока:</vt:lpstr>
      <vt:lpstr>         </vt:lpstr>
      <vt:lpstr>Физические явления:</vt:lpstr>
      <vt:lpstr> Задание1. выбрать из предложенных явлений только физические:</vt:lpstr>
      <vt:lpstr>Химические явления:</vt:lpstr>
      <vt:lpstr>     Задание2. выбрать из предложенных явлений только химические:  </vt:lpstr>
      <vt:lpstr>Химические явления </vt:lpstr>
      <vt:lpstr>Признаки химических реакций</vt:lpstr>
      <vt:lpstr>Опыт №1 «Изменение цвета»</vt:lpstr>
      <vt:lpstr>Опыт №2 «Выделение газа»</vt:lpstr>
      <vt:lpstr>Решение задач:</vt:lpstr>
      <vt:lpstr>  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Урок-сказка по химии на тему: «Физические и химические явления в химии. Признаки химических реакций».</dc:title>
  <dc:creator>Света</dc:creator>
  <cp:lastModifiedBy>Света</cp:lastModifiedBy>
  <cp:revision>17</cp:revision>
  <dcterms:created xsi:type="dcterms:W3CDTF">2013-06-14T08:18:45Z</dcterms:created>
  <dcterms:modified xsi:type="dcterms:W3CDTF">2013-09-25T15:40:52Z</dcterms:modified>
</cp:coreProperties>
</file>