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4" r:id="rId8"/>
    <p:sldId id="268" r:id="rId9"/>
    <p:sldId id="260" r:id="rId10"/>
    <p:sldId id="266" r:id="rId11"/>
    <p:sldId id="280" r:id="rId12"/>
    <p:sldId id="283" r:id="rId13"/>
    <p:sldId id="282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60" autoAdjust="0"/>
  </p:normalViewPr>
  <p:slideViewPr>
    <p:cSldViewPr>
      <p:cViewPr varScale="1">
        <p:scale>
          <a:sx n="65" d="100"/>
          <a:sy n="65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6;&#1088;&#1090;&#1092;&#1086;&#1083;&#1080;&#1086;2\&#1086;&#1090;&#1082;&#1088;&#1099;&#1090;&#1099;&#1077;%20&#1091;&#1088;&#1086;&#1082;&#1080;\&#1086;&#1089;&#1077;&#1085;&#1100;\P%25D0%2598-Chaykovskiy-Osennyaya-pesnya(muzofon.com)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16"/>
            <a:ext cx="77724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И.И.Левитан «Золотая осень»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71480"/>
            <a:ext cx="7620000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726130"/>
          </a:xfrm>
        </p:spPr>
        <p:txBody>
          <a:bodyPr/>
          <a:lstStyle/>
          <a:p>
            <a:r>
              <a:rPr lang="ru-RU" dirty="0" smtClean="0"/>
              <a:t>Игорь Эммануилович Грабарь</a:t>
            </a:r>
            <a:endParaRPr lang="ru-RU" dirty="0"/>
          </a:p>
        </p:txBody>
      </p:sp>
      <p:pic>
        <p:nvPicPr>
          <p:cNvPr id="4" name="Содержимое 3" descr="5065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3714776" cy="578647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500098" y="1785926"/>
            <a:ext cx="5715040" cy="4000528"/>
          </a:xfrm>
        </p:spPr>
      </p:pic>
      <p:pic>
        <p:nvPicPr>
          <p:cNvPr id="5" name="Рисунок 4" descr="SAM_101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929058" y="1714488"/>
            <a:ext cx="578647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678693" y="1678769"/>
            <a:ext cx="5857916" cy="3786214"/>
          </a:xfrm>
        </p:spPr>
      </p:pic>
      <p:pic>
        <p:nvPicPr>
          <p:cNvPr id="5" name="Рисунок 4" descr="SAM_1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786182" y="1643050"/>
            <a:ext cx="5857916" cy="3857652"/>
          </a:xfrm>
          <a:prstGeom prst="rect">
            <a:avLst/>
          </a:prstGeom>
        </p:spPr>
      </p:pic>
      <p:pic>
        <p:nvPicPr>
          <p:cNvPr id="6" name="Рисунок 5" descr="SAM_100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3750463" y="1607331"/>
            <a:ext cx="6081754" cy="4010052"/>
          </a:xfrm>
          <a:prstGeom prst="rect">
            <a:avLst/>
          </a:prstGeom>
        </p:spPr>
      </p:pic>
      <p:pic>
        <p:nvPicPr>
          <p:cNvPr id="7" name="Рисунок 6" descr="SAM_102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6200000">
            <a:off x="-607255" y="1535893"/>
            <a:ext cx="6072230" cy="41434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735309" y="1449633"/>
            <a:ext cx="6256900" cy="4214842"/>
          </a:xfrm>
        </p:spPr>
      </p:pic>
      <p:pic>
        <p:nvPicPr>
          <p:cNvPr id="5" name="Рисунок 4" descr="SAM_10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643306" y="1428736"/>
            <a:ext cx="628654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646008" y="1503209"/>
            <a:ext cx="6078304" cy="4214843"/>
          </a:xfrm>
        </p:spPr>
      </p:pic>
      <p:pic>
        <p:nvPicPr>
          <p:cNvPr id="5" name="Рисунок 4" descr="SAM_102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679026" y="1535893"/>
            <a:ext cx="614366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678689" y="1464456"/>
            <a:ext cx="6286544" cy="4071963"/>
          </a:xfrm>
        </p:spPr>
      </p:pic>
      <p:pic>
        <p:nvPicPr>
          <p:cNvPr id="5" name="Рисунок 4" descr="SAM_102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643306" y="1428736"/>
            <a:ext cx="621510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714412" y="1571612"/>
            <a:ext cx="6072230" cy="4071966"/>
          </a:xfrm>
        </p:spPr>
      </p:pic>
      <p:pic>
        <p:nvPicPr>
          <p:cNvPr id="5" name="Рисунок 4" descr="SAM_10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679025" y="1464455"/>
            <a:ext cx="614366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535817" y="1535893"/>
            <a:ext cx="6000792" cy="4071966"/>
          </a:xfrm>
        </p:spPr>
      </p:pic>
      <p:pic>
        <p:nvPicPr>
          <p:cNvPr id="5" name="Рисунок 4" descr="SAM_10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821901" y="1607331"/>
            <a:ext cx="600079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760968" y="1332416"/>
            <a:ext cx="6236780" cy="4143404"/>
          </a:xfrm>
        </p:spPr>
      </p:pic>
      <p:pic>
        <p:nvPicPr>
          <p:cNvPr id="5" name="Рисунок 4" descr="SAM_10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643294" y="1285872"/>
            <a:ext cx="628656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0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-178627" y="750075"/>
            <a:ext cx="3000396" cy="1928826"/>
          </a:xfrm>
        </p:spPr>
      </p:pic>
      <p:pic>
        <p:nvPicPr>
          <p:cNvPr id="5" name="Рисунок 4" descr="SAM_102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2143108" y="785794"/>
            <a:ext cx="2928958" cy="1928826"/>
          </a:xfrm>
          <a:prstGeom prst="rect">
            <a:avLst/>
          </a:prstGeom>
        </p:spPr>
      </p:pic>
      <p:pic>
        <p:nvPicPr>
          <p:cNvPr id="6" name="Рисунок 5" descr="SAM_10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4321967" y="821513"/>
            <a:ext cx="2928958" cy="1857388"/>
          </a:xfrm>
          <a:prstGeom prst="rect">
            <a:avLst/>
          </a:prstGeom>
        </p:spPr>
      </p:pic>
      <p:pic>
        <p:nvPicPr>
          <p:cNvPr id="7" name="Рисунок 6" descr="SAM_102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6200000">
            <a:off x="6465107" y="821513"/>
            <a:ext cx="2928958" cy="1857388"/>
          </a:xfrm>
          <a:prstGeom prst="rect">
            <a:avLst/>
          </a:prstGeom>
        </p:spPr>
      </p:pic>
      <p:pic>
        <p:nvPicPr>
          <p:cNvPr id="8" name="Рисунок 7" descr="SAM_102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6200000">
            <a:off x="-392941" y="3964785"/>
            <a:ext cx="3357586" cy="2000264"/>
          </a:xfrm>
          <a:prstGeom prst="rect">
            <a:avLst/>
          </a:prstGeom>
        </p:spPr>
      </p:pic>
      <p:pic>
        <p:nvPicPr>
          <p:cNvPr id="9" name="Рисунок 8" descr="SAM_103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16200000">
            <a:off x="1928794" y="4000504"/>
            <a:ext cx="3357586" cy="1928826"/>
          </a:xfrm>
          <a:prstGeom prst="rect">
            <a:avLst/>
          </a:prstGeom>
        </p:spPr>
      </p:pic>
      <p:pic>
        <p:nvPicPr>
          <p:cNvPr id="10" name="Рисунок 9" descr="SAM_1032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16200000">
            <a:off x="4143372" y="4000504"/>
            <a:ext cx="3357586" cy="1928826"/>
          </a:xfrm>
          <a:prstGeom prst="rect">
            <a:avLst/>
          </a:prstGeom>
        </p:spPr>
      </p:pic>
      <p:pic>
        <p:nvPicPr>
          <p:cNvPr id="11" name="Рисунок 10" descr="SAM_1035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16200000">
            <a:off x="6322231" y="4036223"/>
            <a:ext cx="3357586" cy="18573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47664" y="234888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227687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227687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16416" y="227687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5661248"/>
            <a:ext cx="583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5661248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5589240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72400" y="5661248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Федор Васильев «Болото в лесу. Осень»</a:t>
            </a:r>
            <a:endParaRPr lang="ru-RU" dirty="0"/>
          </a:p>
        </p:txBody>
      </p:sp>
      <p:pic>
        <p:nvPicPr>
          <p:cNvPr id="4" name="Содержимое 3" descr="90340251_VASILEV_Fyodor__Boloto_v_lesuyu_O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929618" cy="464347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И.И.Левитан «Поздняя осень» 1834 г.</a:t>
            </a:r>
            <a:endParaRPr lang="ru-RU" sz="3600" dirty="0"/>
          </a:p>
        </p:txBody>
      </p:sp>
      <p:pic>
        <p:nvPicPr>
          <p:cNvPr id="4" name="Содержимое 3" descr="levitan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571480"/>
            <a:ext cx="7715304" cy="492922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И.И.Шишкин «Первый снег» 1875 г.</a:t>
            </a:r>
            <a:endParaRPr lang="ru-RU" sz="4000" dirty="0"/>
          </a:p>
        </p:txBody>
      </p:sp>
      <p:pic>
        <p:nvPicPr>
          <p:cNvPr id="4" name="Содержимое 3" descr="84911079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7858180" cy="50006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797568"/>
          </a:xfrm>
        </p:spPr>
        <p:txBody>
          <a:bodyPr/>
          <a:lstStyle/>
          <a:p>
            <a:r>
              <a:rPr lang="ru-RU" dirty="0" smtClean="0"/>
              <a:t>И.И.Бродский «Опавшие листья»</a:t>
            </a:r>
            <a:endParaRPr lang="ru-RU" dirty="0"/>
          </a:p>
        </p:txBody>
      </p:sp>
      <p:pic>
        <p:nvPicPr>
          <p:cNvPr id="4" name="Содержимое 3" descr="tb22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4643470" cy="578647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00132"/>
          </a:xfrm>
        </p:spPr>
        <p:txBody>
          <a:bodyPr/>
          <a:lstStyle/>
          <a:p>
            <a:r>
              <a:rPr lang="ru-RU" dirty="0" smtClean="0"/>
              <a:t>А.Г.Яковлев  </a:t>
            </a:r>
            <a:endParaRPr lang="ru-RU" dirty="0"/>
          </a:p>
        </p:txBody>
      </p:sp>
      <p:pic>
        <p:nvPicPr>
          <p:cNvPr id="4" name="Содержимое 3" descr="x_accf96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857232"/>
            <a:ext cx="3929090" cy="4500593"/>
          </a:xfrm>
        </p:spPr>
      </p:pic>
      <p:pic>
        <p:nvPicPr>
          <p:cNvPr id="5" name="Рисунок 4" descr="x_eb08c4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2"/>
            <a:ext cx="4071966" cy="450059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797568"/>
          </a:xfrm>
        </p:spPr>
        <p:txBody>
          <a:bodyPr/>
          <a:lstStyle/>
          <a:p>
            <a:r>
              <a:rPr lang="ru-RU" dirty="0" smtClean="0"/>
              <a:t>В.Д.Поленов «Золотая осень»</a:t>
            </a:r>
            <a:br>
              <a:rPr lang="ru-RU" dirty="0" smtClean="0"/>
            </a:br>
            <a:r>
              <a:rPr lang="ru-RU" dirty="0" smtClean="0"/>
              <a:t>1893 г.</a:t>
            </a:r>
            <a:endParaRPr lang="ru-RU" dirty="0"/>
          </a:p>
        </p:txBody>
      </p:sp>
      <p:pic>
        <p:nvPicPr>
          <p:cNvPr id="4" name="Содержимое 3" descr="bdb2472b7f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4214842" cy="592935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b2210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5" y="404665"/>
            <a:ext cx="2484721" cy="3096344"/>
          </a:xfrm>
        </p:spPr>
      </p:pic>
      <p:pic>
        <p:nvPicPr>
          <p:cNvPr id="5" name="Содержимое 3" descr="d459fb4562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861049"/>
            <a:ext cx="3816424" cy="2317114"/>
          </a:xfrm>
          <a:prstGeom prst="rect">
            <a:avLst/>
          </a:prstGeom>
        </p:spPr>
      </p:pic>
      <p:pic>
        <p:nvPicPr>
          <p:cNvPr id="6" name="Содержимое 3" descr="x_accf962f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28184" y="3573016"/>
            <a:ext cx="2487789" cy="3096344"/>
          </a:xfrm>
          <a:prstGeom prst="rect">
            <a:avLst/>
          </a:prstGeom>
        </p:spPr>
      </p:pic>
      <p:pic>
        <p:nvPicPr>
          <p:cNvPr id="7" name="Рисунок 6" descr="img1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699792" y="2276872"/>
            <a:ext cx="372038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3" descr="levitan4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076056" y="260648"/>
            <a:ext cx="3693495" cy="2359733"/>
          </a:xfrm>
          <a:prstGeom prst="rect">
            <a:avLst/>
          </a:prstGeom>
        </p:spPr>
      </p:pic>
      <p:pic>
        <p:nvPicPr>
          <p:cNvPr id="9" name="P%D0%98-Chaykovskiy-Osennyaya-pesn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292080" y="62925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357322"/>
          </a:xfrm>
        </p:spPr>
        <p:txBody>
          <a:bodyPr/>
          <a:lstStyle/>
          <a:p>
            <a:r>
              <a:rPr lang="ru-RU" dirty="0" smtClean="0"/>
              <a:t>       И.Э.Грабарь «Рябинка» 1915 г.</a:t>
            </a:r>
            <a:endParaRPr lang="ru-RU" dirty="0"/>
          </a:p>
        </p:txBody>
      </p:sp>
      <p:pic>
        <p:nvPicPr>
          <p:cNvPr id="4" name="Содержимое 3" descr="d459fb456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8001056" cy="485778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</TotalTime>
  <Words>61</Words>
  <Application>Microsoft Office PowerPoint</Application>
  <PresentationFormat>Экран (4:3)</PresentationFormat>
  <Paragraphs>17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И.И.Левитан «Золотая осень»</vt:lpstr>
      <vt:lpstr>Федор Васильев «Болото в лесу. Осень»</vt:lpstr>
      <vt:lpstr>     И.И.Левитан «Поздняя осень» 1834 г.</vt:lpstr>
      <vt:lpstr>И.И.Шишкин «Первый снег» 1875 г.</vt:lpstr>
      <vt:lpstr>И.И.Бродский «Опавшие листья»</vt:lpstr>
      <vt:lpstr>А.Г.Яковлев  </vt:lpstr>
      <vt:lpstr>В.Д.Поленов «Золотая осень» 1893 г.</vt:lpstr>
      <vt:lpstr>Слайд 8</vt:lpstr>
      <vt:lpstr>       И.Э.Грабарь «Рябинка» 1915 г.</vt:lpstr>
      <vt:lpstr>Игорь Эммануилович Грабарь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И.И.Левитан «Золотая осень»</dc:title>
  <dc:creator>Пользователь</dc:creator>
  <cp:lastModifiedBy>Пользователь</cp:lastModifiedBy>
  <cp:revision>39</cp:revision>
  <dcterms:created xsi:type="dcterms:W3CDTF">2013-10-06T12:47:18Z</dcterms:created>
  <dcterms:modified xsi:type="dcterms:W3CDTF">2014-10-05T07:55:15Z</dcterms:modified>
</cp:coreProperties>
</file>