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2" r:id="rId4"/>
    <p:sldId id="258" r:id="rId5"/>
    <p:sldId id="264" r:id="rId6"/>
    <p:sldId id="268" r:id="rId7"/>
    <p:sldId id="266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81534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0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Посвящение в химики</a:t>
            </a:r>
          </a:p>
        </p:txBody>
      </p:sp>
      <p:pic>
        <p:nvPicPr>
          <p:cNvPr id="5123" name="Рисунок 6" descr="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eg"/>
          <p:cNvPicPr>
            <a:picLocks noChangeAspect="1"/>
          </p:cNvPicPr>
          <p:nvPr/>
        </p:nvPicPr>
        <p:blipFill>
          <a:blip r:embed="rId2" cstate="print">
            <a:lum bright="1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 утра…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b="1" smtClean="0"/>
              <a:t>Основные этапы развития химии </a:t>
            </a:r>
            <a:endParaRPr lang="ru-RU" sz="280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 rtlCol="0">
            <a:normAutofit fontScale="85000" lnSpcReduction="20000"/>
          </a:bodyPr>
          <a:lstStyle/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1.  </a:t>
            </a:r>
            <a:r>
              <a:rPr lang="ru-RU" i="1" dirty="0" smtClean="0"/>
              <a:t>Химия в Древнем Мире: </a:t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до </a:t>
            </a:r>
            <a:r>
              <a:rPr lang="ru-RU" i="1" dirty="0">
                <a:solidFill>
                  <a:srgbClr val="FF0000"/>
                </a:solidFill>
              </a:rPr>
              <a:t>III в. н.э.</a:t>
            </a:r>
            <a:endParaRPr lang="ru-RU" dirty="0">
              <a:solidFill>
                <a:srgbClr val="FF0000"/>
              </a:solidFill>
            </a:endParaRPr>
          </a:p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2.  Алхимический период: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III </a:t>
            </a:r>
            <a:r>
              <a:rPr lang="ru-RU" i="1" dirty="0">
                <a:solidFill>
                  <a:srgbClr val="FF0000"/>
                </a:solidFill>
              </a:rPr>
              <a:t>– XVII вв.</a:t>
            </a:r>
            <a:endParaRPr lang="ru-RU" dirty="0">
              <a:solidFill>
                <a:srgbClr val="FF0000"/>
              </a:solidFill>
            </a:endParaRPr>
          </a:p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3.  Период становления (объединения):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XVII </a:t>
            </a:r>
            <a:r>
              <a:rPr lang="ru-RU" i="1" dirty="0">
                <a:solidFill>
                  <a:srgbClr val="FF0000"/>
                </a:solidFill>
              </a:rPr>
              <a:t>– XVIII вв.</a:t>
            </a:r>
            <a:endParaRPr lang="ru-RU" dirty="0">
              <a:solidFill>
                <a:srgbClr val="FF0000"/>
              </a:solidFill>
            </a:endParaRPr>
          </a:p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4.  Период количественных законов (атомно-молекулярной теории):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1789 </a:t>
            </a:r>
            <a:r>
              <a:rPr lang="ru-RU" i="1" dirty="0">
                <a:solidFill>
                  <a:srgbClr val="FF0000"/>
                </a:solidFill>
              </a:rPr>
              <a:t>– 1860 гг.</a:t>
            </a:r>
            <a:endParaRPr lang="ru-RU" dirty="0">
              <a:solidFill>
                <a:srgbClr val="FF0000"/>
              </a:solidFill>
            </a:endParaRPr>
          </a:p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5.  Период классической химии: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1860</a:t>
            </a:r>
            <a:r>
              <a:rPr lang="ru-RU" i="1" dirty="0">
                <a:solidFill>
                  <a:srgbClr val="FF0000"/>
                </a:solidFill>
              </a:rPr>
              <a:t> г. – конец XIX в.</a:t>
            </a:r>
            <a:endParaRPr lang="ru-RU" dirty="0">
              <a:solidFill>
                <a:srgbClr val="FF0000"/>
              </a:solidFill>
            </a:endParaRPr>
          </a:p>
          <a:p>
            <a:pPr marL="452438" indent="-442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/>
              <a:t>6.  Современный период: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с </a:t>
            </a:r>
            <a:r>
              <a:rPr lang="ru-RU" i="1" dirty="0">
                <a:solidFill>
                  <a:srgbClr val="FF0000"/>
                </a:solidFill>
              </a:rPr>
              <a:t>начала XX века по настоящее время.</a:t>
            </a:r>
            <a:endParaRPr lang="ru-RU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/>
              <a:t>Химия в Древнем Мире: до III в. </a:t>
            </a:r>
            <a:r>
              <a:rPr lang="ru-RU" sz="3200" b="1" i="1" dirty="0" smtClean="0"/>
              <a:t>н.э.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Каменный </a:t>
            </a:r>
            <a:r>
              <a:rPr lang="ru-RU" sz="3200" i="1" dirty="0" smtClean="0"/>
              <a:t>век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785812"/>
            <a:ext cx="8435280" cy="5811539"/>
          </a:xfrm>
        </p:spPr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smtClean="0"/>
              <a:t>Обретение огня»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Гончарное мастерство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Использование соли</a:t>
            </a:r>
          </a:p>
        </p:txBody>
      </p:sp>
      <p:pic>
        <p:nvPicPr>
          <p:cNvPr id="15364" name="Picture 4" descr="Картинка 252 из 2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38500" cy="2428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6" descr="Картинка 6 из 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568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Картинка 18 из 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8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лотий-пісок.jpe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6444208" y="332656"/>
            <a:ext cx="2411760" cy="1970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Алхимический период: III – XVII вв.</a:t>
            </a:r>
            <a:endParaRPr lang="ru-RU" b="1" dirty="0"/>
          </a:p>
        </p:txBody>
      </p:sp>
      <p:pic>
        <p:nvPicPr>
          <p:cNvPr id="4" name="Рисунок 3" descr="алхимия-297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564904"/>
            <a:ext cx="4499992" cy="4075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20688"/>
            <a:ext cx="86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зарождение экспериментальной химии;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накопление запаса знаний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веществе;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алхимическая теория;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системы мистической философии.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antasy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3885753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Период становления (объединения): XVII – XVIII вв.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Становление химии как самостоятельной науки, занимающейся экспериментальным изучением состава тел.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Ломоносов</a:t>
            </a:r>
            <a:r>
              <a:rPr lang="ru-RU" dirty="0" smtClean="0"/>
              <a:t> впервые </a:t>
            </a:r>
          </a:p>
          <a:p>
            <a:pPr>
              <a:buNone/>
            </a:pPr>
            <a:r>
              <a:rPr lang="ru-RU" dirty="0" smtClean="0"/>
              <a:t>высказал предположение </a:t>
            </a:r>
          </a:p>
          <a:p>
            <a:pPr>
              <a:buNone/>
            </a:pPr>
            <a:r>
              <a:rPr lang="ru-RU" dirty="0" smtClean="0"/>
              <a:t>об атомно-молекулярном</a:t>
            </a:r>
          </a:p>
          <a:p>
            <a:pPr>
              <a:buNone/>
            </a:pPr>
            <a:r>
              <a:rPr lang="ru-RU" dirty="0" smtClean="0"/>
              <a:t> строении вещества</a:t>
            </a:r>
            <a:endParaRPr lang="ru-RU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36912"/>
            <a:ext cx="399593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242963" cy="2993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Период количественных законов (атомно-молекулярной теории): 1789 – 1860 гг.</a:t>
            </a:r>
            <a:endParaRPr lang="ru-RU" b="1" dirty="0"/>
          </a:p>
        </p:txBody>
      </p:sp>
      <p:pic>
        <p:nvPicPr>
          <p:cNvPr id="5" name="Рисунок 4" descr="imageуу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960440" cy="2996952"/>
          </a:xfrm>
          <a:prstGeom prst="rect">
            <a:avLst/>
          </a:prstGeom>
        </p:spPr>
      </p:pic>
      <p:pic>
        <p:nvPicPr>
          <p:cNvPr id="6" name="Рисунок 5" descr="tumb-1272634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92896"/>
            <a:ext cx="38100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Современный период: с начала XX века по настоящее время.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400" dirty="0" smtClean="0"/>
              <a:t>открыт периодический закон и создана периодическая система элементов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400" dirty="0" smtClean="0"/>
              <a:t>предложены теория валентности и теория химического строения молекул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400" dirty="0" smtClean="0"/>
              <a:t>положено начало </a:t>
            </a:r>
            <a:endParaRPr lang="ru-RU" sz="2400" dirty="0" smtClean="0"/>
          </a:p>
          <a:p>
            <a:pPr marL="457200" indent="-457200">
              <a:buNone/>
              <a:defRPr/>
            </a:pPr>
            <a:r>
              <a:rPr lang="ru-RU" sz="2400" dirty="0" smtClean="0"/>
              <a:t>стереохимии</a:t>
            </a:r>
            <a:endParaRPr lang="ru-RU" sz="2400" dirty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2237606" cy="2016224"/>
          </a:xfrm>
          <a:prstGeom prst="rect">
            <a:avLst/>
          </a:prstGeom>
        </p:spPr>
      </p:pic>
      <p:pic>
        <p:nvPicPr>
          <p:cNvPr id="5" name="Рисунок 4" descr="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64904"/>
            <a:ext cx="5436096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eg"/>
          <p:cNvPicPr>
            <a:picLocks noChangeAspect="1"/>
          </p:cNvPicPr>
          <p:nvPr/>
        </p:nvPicPr>
        <p:blipFill>
          <a:blip r:embed="rId2" cstate="print">
            <a:lum bright="2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10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10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 </a:t>
            </a:r>
            <a:r>
              <a:rPr lang="ru-RU" sz="10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часа ночи…</a:t>
            </a:r>
            <a:endParaRPr lang="ru-RU" sz="10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.jpe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ContrastingRightFacing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ru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9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 </a:t>
            </a:r>
            <a:r>
              <a:rPr lang="ru-RU" sz="9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часа ночи…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287</TotalTime>
  <Words>140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Основные этапы развития химии </vt:lpstr>
      <vt:lpstr>Химия в Древнем Мире: до III в. н.э.  Каменный век</vt:lpstr>
      <vt:lpstr>Алхимический период: III – XVII вв.</vt:lpstr>
      <vt:lpstr>Период становления (объединения): XVII – XVIII вв.</vt:lpstr>
      <vt:lpstr>Период количественных законов (атомно-молекулярной теории): 1789 – 1860 гг.</vt:lpstr>
      <vt:lpstr>Современный период: с начала XX века по настоящее время.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2013-05-12T18:22:01Z</dcterms:modified>
</cp:coreProperties>
</file>