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91" r:id="rId2"/>
  </p:sldMasterIdLst>
  <p:notesMasterIdLst>
    <p:notesMasterId r:id="rId13"/>
  </p:notesMasterIdLst>
  <p:handoutMasterIdLst>
    <p:handoutMasterId r:id="rId14"/>
  </p:handoutMasterIdLst>
  <p:sldIdLst>
    <p:sldId id="266" r:id="rId3"/>
    <p:sldId id="279" r:id="rId4"/>
    <p:sldId id="263" r:id="rId5"/>
    <p:sldId id="271" r:id="rId6"/>
    <p:sldId id="272" r:id="rId7"/>
    <p:sldId id="265" r:id="rId8"/>
    <p:sldId id="260" r:id="rId9"/>
    <p:sldId id="261" r:id="rId10"/>
    <p:sldId id="270" r:id="rId11"/>
    <p:sldId id="269" r:id="rId12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80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pPr/>
              <a:t>19.08.2014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3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0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6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1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1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8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3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0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1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12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5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67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2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1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9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19.08.2014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9200956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19.08.2014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41805666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ru-RU" smtClean="0"/>
              <a:pPr/>
              <a:t>19.08.2014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415969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19.08.2014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378870233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19.08.2014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1939636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1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4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9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6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8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3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4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19.08.2014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5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v.test.kakprosto.ru/kak-93786-zachem-lyudyam-nuzhny-ukrasheniya#ixzz3ASU9Ewr6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dev.test.kakprosto.ru/kak-93786-zachem-lyudyam-nuzhny-ukrasheniya#ixzz3ASMsP0Z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g"/><Relationship Id="rId5" Type="http://schemas.openxmlformats.org/officeDocument/2006/relationships/hyperlink" Target="http://dev.test.kakprosto.ru/kak-93786-zachem-lyudyam-nuzhny-ukrasheniya#ixzz3ASND8iyq" TargetMode="External"/><Relationship Id="rId4" Type="http://schemas.openxmlformats.org/officeDocument/2006/relationships/hyperlink" Target="http://www.kakprosto.ru/kak-25986-kak-provodit-instruktazh-po-tehnike-bezopasnost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dev.test.kakprosto.ru/kak-93786-zachem-lyudyam-nuzhny-ukrasheniya#ixzz3ASNmyKg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hyperlink" Target="http://dev.test.kakprosto.ru/kak-93786-zachem-lyudyam-nuzhny-ukrasheniya#ixzz3ASO260J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kakprosto.ru/kak-35982-kak-podobrat-ukrashenie-k-platyu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5877272"/>
            <a:ext cx="7511752" cy="828328"/>
          </a:xfrm>
        </p:spPr>
        <p:txBody>
          <a:bodyPr/>
          <a:lstStyle>
            <a:extLst/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людям украшения? г. Балаково Саратовской области. МБОУ ООШ №10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b="19752"/>
          <a:stretch>
            <a:fillRect/>
          </a:stretch>
        </p:blipFill>
        <p:spPr>
          <a:xfrm>
            <a:off x="1043608" y="692696"/>
            <a:ext cx="4847456" cy="3703456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07360" y="2552936"/>
            <a:ext cx="4641304" cy="9208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5 класс ИЗО 2014 год </a:t>
            </a:r>
          </a:p>
          <a:p>
            <a:r>
              <a:rPr lang="ru-RU" dirty="0" err="1" smtClean="0"/>
              <a:t>Презеньацию</a:t>
            </a:r>
            <a:r>
              <a:rPr lang="ru-RU" dirty="0" smtClean="0"/>
              <a:t> выполнил учитель: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Чеверда</a:t>
            </a:r>
            <a:r>
              <a:rPr lang="ru-RU" dirty="0" smtClean="0"/>
              <a:t> Т.И    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9" r="23219"/>
          <a:stretch>
            <a:fillRect/>
          </a:stretch>
        </p:blipFill>
        <p:spPr>
          <a:xfrm>
            <a:off x="1259632" y="1844824"/>
            <a:ext cx="2160240" cy="2873396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787080" cy="651276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ответы обучающихся: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человеку для удовлетворения потребности в красоте, для подтверждения своего статуса в обществе, для выражения своего отношения к окружающим людям.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http://dev.test.kakprosto.ru/kak-93786-zachem-lyudyam-nuzhny-ukrasheniya#ixzz3ASU9Ewr6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1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r="19930"/>
          <a:stretch>
            <a:fillRect/>
          </a:stretch>
        </p:blipFill>
        <p:spPr>
          <a:xfrm>
            <a:off x="467544" y="2348880"/>
            <a:ext cx="2536405" cy="3373744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931096" cy="3810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введение обучающихся в проблемную  ситуацию для формирования представлений об изучаемой теме  на уроке «Зачем людям украшения?»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191272" cy="2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1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>
            <a:fillRect/>
          </a:stretch>
        </p:blipFill>
        <p:spPr>
          <a:xfrm>
            <a:off x="1547664" y="1628800"/>
            <a:ext cx="2294660" cy="3052192"/>
          </a:xfrm>
        </p:spPr>
      </p:pic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715072" cy="6512768"/>
          </a:xfrm>
        </p:spPr>
        <p:txBody>
          <a:bodyPr>
            <a:normAutofit/>
          </a:bodyPr>
          <a:lstStyle>
            <a:extLst/>
          </a:lstStyle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человек начал украшать себя?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татуировки, ожерелья, браслеты имели магическое значение, ими люди не столько украшали, сколько пытались защитить себя от злых сил и привлечь добрые. И лишь позднее украшения приобрели декоративное значение. Но, как и любая личная вещь, они могут много рассказать о своем владельце. 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http://dev.test.kakprosto.ru/kak-93786-zachem-lyudyam-nuzhny-ukrasheniya#ixzz3ASMsP0Zi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r="14750"/>
          <a:stretch>
            <a:fillRect/>
          </a:stretch>
        </p:blipFill>
        <p:spPr>
          <a:xfrm>
            <a:off x="2483768" y="1418836"/>
            <a:ext cx="2394992" cy="2640634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56176" y="228600"/>
            <a:ext cx="2808312" cy="3810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 в украшениях, прическах, одежде у разных народов также разная.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7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r="23366"/>
          <a:stretch>
            <a:fillRect/>
          </a:stretch>
        </p:blipFill>
        <p:spPr>
          <a:xfrm>
            <a:off x="1403648" y="1484784"/>
            <a:ext cx="2394992" cy="3185646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787080" cy="6324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давних пор люди украшают себя не только бижутерией,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своё тело, лицо, руки в Индии расписывают хной..</a:t>
            </a:r>
            <a:r>
              <a:rPr lang="ru-RU" sz="1800" dirty="0" smtClean="0"/>
              <a:t> 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8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r="14759"/>
          <a:stretch>
            <a:fillRect/>
          </a:stretch>
        </p:blipFill>
        <p:spPr>
          <a:xfrm>
            <a:off x="251520" y="65088"/>
            <a:ext cx="2532955" cy="2197100"/>
          </a:xfrm>
        </p:spPr>
      </p:pic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107504" y="2348880"/>
            <a:ext cx="8424935" cy="4509120"/>
          </a:xfrm>
        </p:spPr>
        <p:txBody>
          <a:bodyPr>
            <a:normAutofit/>
          </a:bodyPr>
          <a:lstStyle>
            <a:extLst/>
          </a:lstStyle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люди украшали себя раскрасками и татуировками на теле, затем, с развитием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техник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обработки различных материалов, появились браслеты, кольца, подвески из дерева, металла, стекла. Самым древним и распространенным украшением было ожерелье, браслеты носили на руках, ногах, на пальцах ног, повязки - на поясе и на лбу. 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http://dev.test.kakprosto.ru/kak-93786-zachem-lyudyam-nuzhny-ukrasheniya#ixzz3ASND8iyq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r="13942"/>
          <a:stretch>
            <a:fillRect/>
          </a:stretch>
        </p:blipFill>
        <p:spPr>
          <a:xfrm>
            <a:off x="2784474" y="-1"/>
            <a:ext cx="2507605" cy="2507605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>
            <a:fillRect/>
          </a:stretch>
        </p:blipFill>
        <p:spPr>
          <a:xfrm>
            <a:off x="5940152" y="23813"/>
            <a:ext cx="2619648" cy="261964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12412"/>
          <a:stretch>
            <a:fillRect/>
          </a:stretch>
        </p:blipFill>
        <p:spPr/>
      </p:pic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571056" cy="6800800"/>
          </a:xfrm>
        </p:spPr>
        <p:txBody>
          <a:bodyPr>
            <a:normAutofit/>
          </a:bodyPr>
          <a:lstStyle>
            <a:extLst/>
          </a:lstStyle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человек придавал этим предметам магическое значение: подвески к ожерельям, браслетам были амулетами, или оберегами. Они использовались также для определения социального статуса: например, на острове Новая Гвинея головной убор из перьев попугая имел право носить только вождь.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http://dev.test.kakprosto.ru/kak-93786-zachem-lyudyam-nuzhny-ukrasheniya#ixzz3ASNmyKgC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r="21680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8" r="14678"/>
          <a:stretch>
            <a:fillRect/>
          </a:stretch>
        </p:blipFill>
        <p:spPr/>
      </p:pic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005064"/>
            <a:ext cx="8267700" cy="2852936"/>
          </a:xfrm>
        </p:spPr>
        <p:txBody>
          <a:bodyPr/>
          <a:lstStyle>
            <a:extLst/>
          </a:lstStyle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 в средние века вплоть до девятнадцатого века были сильным средством социальной дифференциации. Подобно обитателям Новой Гвинеи, представителям «третьего сословия» в Европе было запрещено носить определенные фасоны платьев и дорогие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украшения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http://dev.test.kakprosto.ru/kak-93786-zachem-lyudyam-nuzhny-ukrasheniya#ixzz3ASO260Jb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724128" y="228600"/>
            <a:ext cx="3024336" cy="23363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же нужны людям украшения?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 b="14038"/>
          <a:stretch>
            <a:fillRect/>
          </a:stretch>
        </p:blipFill>
        <p:spPr>
          <a:xfrm>
            <a:off x="899592" y="1916832"/>
            <a:ext cx="30956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A4773D-702A-4B9D-A83E-C99545C778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326</Words>
  <Application>Microsoft Office PowerPoint</Application>
  <PresentationFormat>Экран (4:3)</PresentationFormat>
  <Paragraphs>22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2014-08-15T10:42:04Z</dcterms:created>
  <dcterms:modified xsi:type="dcterms:W3CDTF">2014-08-19T17:51:31Z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TC101769259990</vt:lpwstr>
  </property>
</Properties>
</file>