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2" r:id="rId3"/>
    <p:sldId id="263" r:id="rId4"/>
    <p:sldId id="264" r:id="rId5"/>
    <p:sldId id="265" r:id="rId6"/>
    <p:sldId id="266" r:id="rId7"/>
    <p:sldId id="267" r:id="rId8"/>
    <p:sldId id="257" r:id="rId9"/>
    <p:sldId id="268" r:id="rId10"/>
    <p:sldId id="269" r:id="rId11"/>
    <p:sldId id="271" r:id="rId12"/>
    <p:sldId id="273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8" autoAdjust="0"/>
    <p:restoredTop sz="96296" autoAdjust="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5D6-F3D9-405A-9F05-BED1E761777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2EFE-7C94-4112-95A9-8CFD320B6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2EFE-7C94-4112-95A9-8CFD320B66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CEED99-0E78-4DE7-8C31-EC78DE310806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077967-BEDE-48FD-95AD-A23C4D54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96F2-225A-4571-A66D-E7408F4483A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941A-C817-4B16-914C-72D2EC6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229600" cy="18288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Удивительный транспорт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7192888" cy="14882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Иванова </a:t>
            </a:r>
            <a:r>
              <a:rPr lang="ru-RU" dirty="0" smtClean="0">
                <a:solidFill>
                  <a:srgbClr val="FFC000"/>
                </a:solidFill>
              </a:rPr>
              <a:t>И.Н.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ГБОУ СОШ №26 </a:t>
            </a:r>
            <a:r>
              <a:rPr lang="ru-RU" dirty="0" smtClean="0">
                <a:solidFill>
                  <a:srgbClr val="FFC000"/>
                </a:solidFill>
              </a:rPr>
              <a:t>Невского района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Санкт-Петербурга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 2014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Транспорт прошлого и настоящего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547664" y="1412776"/>
            <a:ext cx="5688632" cy="750887"/>
          </a:xfrm>
        </p:spPr>
        <p:txBody>
          <a:bodyPr/>
          <a:lstStyle/>
          <a:p>
            <a:r>
              <a:rPr lang="ru-RU" dirty="0" smtClean="0"/>
              <a:t>19 век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5724128" y="1484784"/>
            <a:ext cx="1655167" cy="750887"/>
          </a:xfrm>
        </p:spPr>
        <p:txBody>
          <a:bodyPr/>
          <a:lstStyle/>
          <a:p>
            <a:r>
              <a:rPr lang="ru-RU" dirty="0" smtClean="0"/>
              <a:t>21 век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Documents and Settings\Kulon\Мои документы\2010-2011\Гр.10.31.01 Иванова И.Н\транспорт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295232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Kulon\Мои документы\2010-2011\Гр.10.31.01 Иванова И.Н\транспорт\парово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357694"/>
            <a:ext cx="300039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Kulon\Мои документы\2010-2011\Гр.10.31.01 Иванова И.Н\транспорт\машина лехк..jpg"/>
          <p:cNvPicPr>
            <a:picLocks noChangeAspect="1" noChangeArrowheads="1"/>
          </p:cNvPicPr>
          <p:nvPr/>
        </p:nvPicPr>
        <p:blipFill>
          <a:blip r:embed="rId5" cstate="print"/>
          <a:srcRect t="14291" b="12483"/>
          <a:stretch>
            <a:fillRect/>
          </a:stretch>
        </p:blipFill>
        <p:spPr bwMode="auto">
          <a:xfrm>
            <a:off x="5143504" y="2357430"/>
            <a:ext cx="3236913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Users\Gosha\Desktop\e34ef9c10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429132"/>
            <a:ext cx="3214710" cy="1960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Транспорт прошлого и настоящего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4040188" cy="750887"/>
          </a:xfrm>
        </p:spPr>
        <p:txBody>
          <a:bodyPr/>
          <a:lstStyle/>
          <a:p>
            <a:pPr algn="ctr"/>
            <a:r>
              <a:rPr lang="ru-RU" dirty="0" smtClean="0"/>
              <a:t>19 век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21  век</a:t>
            </a:r>
            <a:endParaRPr lang="ru-RU" dirty="0"/>
          </a:p>
        </p:txBody>
      </p:sp>
      <p:pic>
        <p:nvPicPr>
          <p:cNvPr id="2050" name="Picture 2" descr="C:\Documents and Settings\Kulon\Мои документы\2010-2011\Гр.10.31.01 Иванова И.Н\транспорт\бриганти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3442339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Kulon\Мои документы\2010-2011\Гр.10.31.01 Иванова И.Н\транспорт\самоле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4"/>
            <a:ext cx="2999426" cy="2179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Kulon\Мои документы\2010-2011\Гр.10.31.01 Иванова И.Н\воз ш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204864"/>
            <a:ext cx="3024336" cy="226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5" descr="лайнер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725144"/>
            <a:ext cx="3889811" cy="1873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Как это делают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E:\Копия (2) images (1)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1772816"/>
            <a:ext cx="172819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E:\images (3)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04248" y="1844824"/>
            <a:ext cx="1809750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E:\images (5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16832"/>
            <a:ext cx="2466975" cy="184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539552" y="4869160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Художник придумывает форму в зависимости от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назначения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 (польза)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6531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Дизайнер украшает машину . Делает ее комфортной, нарядной.(красота)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50851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Инженер-конструктор разрабатывает чертежи для изготовления машины (прочность)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286808" cy="41094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Вывод: мудрая природа и  фантазия человека помогают придумывать и  изобретать современные машины и транспорт будущего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+mn-lt"/>
              </a:rPr>
              <a:t>Жил-был художник один…</a:t>
            </a:r>
            <a:endParaRPr lang="ru-RU" sz="36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7" name="Содержимое 6" descr="leonardo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4038600" cy="3013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Леонардо да Винчи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(15 век )  </a:t>
            </a:r>
          </a:p>
          <a:p>
            <a:pPr marL="82550" indent="-12700"/>
            <a:r>
              <a:rPr lang="ru-RU" sz="2400" dirty="0" smtClean="0">
                <a:solidFill>
                  <a:srgbClr val="FFC000"/>
                </a:solidFill>
              </a:rPr>
              <a:t>    Он был выдающимся художником, инженером , архитектором  и  механиком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Его самые известные картины: «</a:t>
            </a:r>
            <a:r>
              <a:rPr lang="ru-RU" sz="2400" dirty="0" err="1" smtClean="0">
                <a:solidFill>
                  <a:srgbClr val="FFC000"/>
                </a:solidFill>
              </a:rPr>
              <a:t>Мона</a:t>
            </a:r>
            <a:r>
              <a:rPr lang="ru-RU" sz="2400" dirty="0" smtClean="0">
                <a:solidFill>
                  <a:srgbClr val="FFC000"/>
                </a:solidFill>
              </a:rPr>
              <a:t> Лиза»,  «Мадонна  с горностаем»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708150" algn="l"/>
              </a:tabLst>
            </a:pPr>
            <a:r>
              <a:rPr lang="ru-RU" i="1" u="sng" dirty="0" smtClean="0">
                <a:solidFill>
                  <a:srgbClr val="C00000"/>
                </a:solidFill>
              </a:rPr>
              <a:t>Летательный аппарат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летательный аппарат леонард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4610100" cy="340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24128" y="1916832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Леонардо да Винчи изучал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полет птиц, их взлет и приземление.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Воздушный транспорт</a:t>
            </a:r>
            <a:endParaRPr lang="ru-RU" sz="3600" i="1" u="sng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стрекоз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10303"/>
          <a:stretch>
            <a:fillRect/>
          </a:stretch>
        </p:blipFill>
        <p:spPr>
          <a:xfrm>
            <a:off x="251520" y="2420888"/>
            <a:ext cx="396044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верталет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10000"/>
          <a:stretch>
            <a:fillRect/>
          </a:stretch>
        </p:blipFill>
        <p:spPr>
          <a:xfrm>
            <a:off x="4644008" y="2420888"/>
            <a:ext cx="4312327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Воздушный транспорт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самолет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038600" cy="2894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чайк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14960" y="2276872"/>
            <a:ext cx="385580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Наземный транспорт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машина лехк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4857752" y="2428868"/>
            <a:ext cx="388608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белая лошадь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42088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Космический транспорт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луноход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636912"/>
            <a:ext cx="3649859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паук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4320480" cy="328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Водный транспорт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C:\Documents and Settings\Kulon\Мои документы\рыбка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44824"/>
            <a:ext cx="2517648" cy="2517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лайнер 2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3857620" y="1928802"/>
            <a:ext cx="4786797" cy="230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Подводный транспорт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акула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подлодк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1916832"/>
            <a:ext cx="4038600" cy="4246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810</TotalTime>
  <Words>159</Words>
  <Application>Microsoft Office PowerPoint</Application>
  <PresentationFormat>Экран (4:3)</PresentationFormat>
  <Paragraphs>45</Paragraphs>
  <Slides>13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Апекс</vt:lpstr>
      <vt:lpstr>Специальное оформление</vt:lpstr>
      <vt:lpstr>Удивительный транспорт</vt:lpstr>
      <vt:lpstr>Жил-был художник один…</vt:lpstr>
      <vt:lpstr>Летательный аппарат</vt:lpstr>
      <vt:lpstr>Воздушный транспорт</vt:lpstr>
      <vt:lpstr>Воздушный транспорт</vt:lpstr>
      <vt:lpstr>Наземный транспорт</vt:lpstr>
      <vt:lpstr>Космический транспорт</vt:lpstr>
      <vt:lpstr>Водный транспорт</vt:lpstr>
      <vt:lpstr>Подводный транспорт</vt:lpstr>
      <vt:lpstr>Транспорт прошлого и настоящего</vt:lpstr>
      <vt:lpstr>Транспорт прошлого и настоящего</vt:lpstr>
      <vt:lpstr>Как это делают</vt:lpstr>
      <vt:lpstr>Слайд 13</vt:lpstr>
    </vt:vector>
  </TitlesOfParts>
  <Company>APPO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Kulon</dc:creator>
  <cp:lastModifiedBy>Санкт-Петербург</cp:lastModifiedBy>
  <cp:revision>90</cp:revision>
  <dcterms:created xsi:type="dcterms:W3CDTF">2010-12-09T13:07:40Z</dcterms:created>
  <dcterms:modified xsi:type="dcterms:W3CDTF">2014-08-20T09:19:44Z</dcterms:modified>
</cp:coreProperties>
</file>