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3" r:id="rId6"/>
    <p:sldId id="264" r:id="rId7"/>
    <p:sldId id="261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714884"/>
            <a:ext cx="7186618" cy="1752600"/>
          </a:xfrm>
        </p:spPr>
        <p:txBody>
          <a:bodyPr/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Рогудеева</a:t>
            </a:r>
            <a:r>
              <a:rPr lang="ru-RU" dirty="0" smtClean="0"/>
              <a:t> лилия </a:t>
            </a:r>
            <a:r>
              <a:rPr lang="ru-RU" dirty="0" err="1" smtClean="0"/>
              <a:t>анатольевна</a:t>
            </a:r>
            <a:r>
              <a:rPr lang="ru-RU" dirty="0" smtClean="0"/>
              <a:t>, учитель изо </a:t>
            </a:r>
            <a:r>
              <a:rPr lang="ru-RU" dirty="0" err="1" smtClean="0"/>
              <a:t>мобу</a:t>
            </a:r>
            <a:r>
              <a:rPr lang="ru-RU" dirty="0" smtClean="0"/>
              <a:t> </a:t>
            </a:r>
            <a:r>
              <a:rPr lang="ru-RU" dirty="0" err="1" smtClean="0"/>
              <a:t>новобурейской</a:t>
            </a:r>
            <a:r>
              <a:rPr lang="ru-RU" dirty="0" smtClean="0"/>
              <a:t> </a:t>
            </a:r>
            <a:r>
              <a:rPr lang="ru-RU" dirty="0" err="1" smtClean="0"/>
              <a:t>сош</a:t>
            </a:r>
            <a:r>
              <a:rPr lang="ru-RU" dirty="0" smtClean="0"/>
              <a:t> № 3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Искусство как эмоциональный опыт человечества. Фольклорный праздник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изучить </a:t>
            </a:r>
            <a:r>
              <a:rPr lang="ru-RU" dirty="0" smtClean="0"/>
              <a:t>особенности </a:t>
            </a:r>
            <a:r>
              <a:rPr lang="ru-RU" dirty="0" err="1" smtClean="0"/>
              <a:t>фолклорных</a:t>
            </a:r>
            <a:r>
              <a:rPr lang="ru-RU" dirty="0" smtClean="0"/>
              <a:t> фестивалей народов мира: разнообразие костюмов участников, народных промыслов. Вятская свистунья.</a:t>
            </a:r>
          </a:p>
          <a:p>
            <a:pPr lvl="0"/>
            <a:r>
              <a:rPr lang="ru-RU" dirty="0" smtClean="0"/>
              <a:t>Составление коллективной композиции – коллажа  «На фольклорном фестивале» с использованием  рисунков костюмов, выполненных на предыдущих уроках и лиц людей из старых журналов (Бумага, ножницы, клей, старые журналы 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«Сенокос в </a:t>
            </a:r>
            <a:r>
              <a:rPr lang="ru-RU" dirty="0" err="1" smtClean="0"/>
              <a:t>Муранове</a:t>
            </a:r>
            <a:r>
              <a:rPr lang="ru-RU" dirty="0" smtClean="0"/>
              <a:t>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gov.cap.ru/home/56/album2007/baner2007/glub2007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14488"/>
            <a:ext cx="4643446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858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Международный фестиваль театров фольклора "РУССКИЙ ОСТРОВ"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://www.chastnik.ru/wp-content/uploads/2013/11/14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620000" cy="5067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Международный фестиваль фольклорной музыки «Русская весна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mostdance.com/um/news/balerina-dolzhna-byt-eshe-i-pevicej-i-naoborot/04_01_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6578226" cy="3157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700202"/>
          </a:xfrm>
        </p:spPr>
        <p:txBody>
          <a:bodyPr>
            <a:normAutofit/>
          </a:bodyPr>
          <a:lstStyle/>
          <a:p>
            <a:r>
              <a:rPr lang="ru-RU" b="1" dirty="0" smtClean="0"/>
              <a:t>Фестиваль финно-угорских народов «</a:t>
            </a:r>
            <a:r>
              <a:rPr lang="ru-RU" b="1" dirty="0" err="1" smtClean="0"/>
              <a:t>Воршуд</a:t>
            </a:r>
            <a:r>
              <a:rPr lang="ru-RU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6" name="AutoShape 2" descr="http://%D0%BA%D0%B0%D1%80%D0%B5%D0%BB%D0%B8%D0%BD%D1%84%D0%BE%D1%80%D0%BC.%D1%80%D1%84/pic2/32752_227x227.jpg"/>
          <p:cNvSpPr>
            <a:spLocks noChangeAspect="1" noChangeArrowheads="1"/>
          </p:cNvSpPr>
          <p:nvPr/>
        </p:nvSpPr>
        <p:spPr bwMode="auto">
          <a:xfrm>
            <a:off x="155575" y="-1036638"/>
            <a:ext cx="2162175" cy="2162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://%D0%BA%D0%B0%D1%80%D0%B5%D0%BB%D0%B8%D0%BD%D1%84%D0%BE%D1%80%D0%BC.%D1%80%D1%84/pic2/32752_227x227.jpg"/>
          <p:cNvSpPr>
            <a:spLocks noChangeAspect="1" noChangeArrowheads="1"/>
          </p:cNvSpPr>
          <p:nvPr/>
        </p:nvSpPr>
        <p:spPr bwMode="auto">
          <a:xfrm>
            <a:off x="155575" y="-1036638"/>
            <a:ext cx="2162175" cy="2162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0" name="Picture 6" descr="http://mkrf.ru/upload/iblock/ba2/ba2b00d9f5946f180102c0e10b2310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1612"/>
            <a:ext cx="6307738" cy="4195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www.rusfolk.ru/dataphotos/8/8b/8b61255d5ca5811be933b73a674047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69" y="642918"/>
            <a:ext cx="8838541" cy="5886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g0.liveinternet.ru/images/attach/b/3/19/617/19617788_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746" y="285728"/>
            <a:ext cx="8354856" cy="6262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Практическая работа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Составление коллективной композиции – коллажа  «На фольклорном фестивале» с использованием  рисунков костюмов, выполненных на предыдущих уроках и лиц людей из старых </a:t>
            </a:r>
            <a:r>
              <a:rPr lang="ru-RU" dirty="0" smtClean="0"/>
              <a:t>журналов</a:t>
            </a:r>
          </a:p>
          <a:p>
            <a:r>
              <a:rPr lang="ru-RU" dirty="0" smtClean="0"/>
              <a:t> </a:t>
            </a:r>
            <a:r>
              <a:rPr lang="ru-RU" dirty="0" smtClean="0"/>
              <a:t>(Бумага, ножницы, клей, старые журналы 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140</Words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Искусство как эмоциональный опыт человечества. Фольклорный праздник</vt:lpstr>
      <vt:lpstr>Задачи: </vt:lpstr>
      <vt:lpstr>«Сенокос в Муранове». </vt:lpstr>
      <vt:lpstr>Международный фестиваль театров фольклора "РУССКИЙ ОСТРОВ" </vt:lpstr>
      <vt:lpstr>Международный фестиваль фольклорной музыки «Русская весна»</vt:lpstr>
      <vt:lpstr>Фестиваль финно-угорских народов «Воршуд» </vt:lpstr>
      <vt:lpstr>Слайд 7</vt:lpstr>
      <vt:lpstr>Слайд 8</vt:lpstr>
      <vt:lpstr>Практическая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 как эмоциональный опыт человечества. Фольклорный праздник</dc:title>
  <cp:lastModifiedBy>asu</cp:lastModifiedBy>
  <cp:revision>5</cp:revision>
  <dcterms:modified xsi:type="dcterms:W3CDTF">2014-03-03T16:44:16Z</dcterms:modified>
</cp:coreProperties>
</file>