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134" autoAdjust="0"/>
  </p:normalViewPr>
  <p:slideViewPr>
    <p:cSldViewPr>
      <p:cViewPr varScale="1">
        <p:scale>
          <a:sx n="54" d="100"/>
          <a:sy n="54" d="100"/>
        </p:scale>
        <p:origin x="-3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8;&#1080;&#1090;&#1072;&#1085;&#1080;&#1082;\pesnya_iz_titanika-ochen_grusnaya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bg1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572428" cy="1500198"/>
          </a:xfrm>
        </p:spPr>
        <p:txBody>
          <a:bodyPr>
            <a:noAutofit/>
          </a:bodyPr>
          <a:lstStyle/>
          <a:p>
            <a:r>
              <a:rPr lang="en-US" sz="12600" b="1" dirty="0" smtClean="0">
                <a:ln w="28575"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rush Script Std" pitchFamily="50" charset="0"/>
              </a:rPr>
              <a:t>Titanic</a:t>
            </a:r>
            <a:endParaRPr lang="ru-RU" sz="12600" b="1" dirty="0">
              <a:ln w="28575"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928802"/>
            <a:ext cx="7215238" cy="1785950"/>
          </a:xfrm>
        </p:spPr>
        <p:txBody>
          <a:bodyPr>
            <a:normAutofit lnSpcReduction="10000"/>
          </a:bodyPr>
          <a:lstStyle/>
          <a:p>
            <a:r>
              <a:rPr lang="en-US" sz="6000" b="1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Brush Script Std" pitchFamily="50" charset="0"/>
              </a:rPr>
              <a:t>A history of love</a:t>
            </a:r>
            <a:endParaRPr lang="ru-RU" sz="6000" b="1" dirty="0">
              <a:ln w="19050">
                <a:solidFill>
                  <a:schemeClr val="accent5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6" name="Picture 2" descr="E:\Картинки\Анимашки\Новая папка\butterfly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925323">
            <a:off x="2304004" y="1466877"/>
            <a:ext cx="2608029" cy="2587035"/>
          </a:xfrm>
          <a:prstGeom prst="rect">
            <a:avLst/>
          </a:prstGeom>
          <a:noFill/>
        </p:spPr>
      </p:pic>
      <p:pic>
        <p:nvPicPr>
          <p:cNvPr id="1028" name="Picture 4" descr="E:\Картинки\Анимашки\Новая папка\butterfly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11759">
            <a:off x="4083116" y="3137687"/>
            <a:ext cx="3086185" cy="2825817"/>
          </a:xfrm>
          <a:prstGeom prst="rect">
            <a:avLst/>
          </a:prstGeom>
          <a:noFill/>
        </p:spPr>
      </p:pic>
      <p:pic>
        <p:nvPicPr>
          <p:cNvPr id="9" name="Picture 2" descr="E:\Картинки\Анимашки\Новая папка\butterfly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83325">
            <a:off x="4450072" y="1713870"/>
            <a:ext cx="2104346" cy="2862903"/>
          </a:xfrm>
          <a:prstGeom prst="rect">
            <a:avLst/>
          </a:prstGeom>
          <a:noFill/>
        </p:spPr>
      </p:pic>
      <p:pic>
        <p:nvPicPr>
          <p:cNvPr id="12" name="Picture 4" descr="E:\Картинки\Анимашки\Новая папка\butterfly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490917">
            <a:off x="1901565" y="3274549"/>
            <a:ext cx="2824942" cy="2506693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Рабочий стол\Титаник\T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643314"/>
            <a:ext cx="3714776" cy="307183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037" name="Picture 13" descr="C:\Documents and Settings\Admin\Рабочий стол\Титаник\Titanik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643314"/>
            <a:ext cx="3857652" cy="307183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1" name="pesnya_iz_titanika-ochen_grusn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 flipH="1">
            <a:off x="8358214" y="6429396"/>
            <a:ext cx="272433" cy="214314"/>
          </a:xfrm>
          <a:prstGeom prst="rect">
            <a:avLst/>
          </a:prstGeom>
        </p:spPr>
      </p:pic>
      <p:pic>
        <p:nvPicPr>
          <p:cNvPr id="1038" name="Picture 14" descr="C:\Documents and Settings\Admin\Рабочий стол\Титаник\Titanik_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3143248"/>
            <a:ext cx="2714644" cy="356986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039" name="Picture 15" descr="C:\Documents and Settings\Admin\Рабочий стол\Титаник\1334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3143248"/>
            <a:ext cx="2714643" cy="358298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040" name="Picture 16" descr="C:\Documents and Settings\Admin\Рабочий стол\Титаник\Titanik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3714752"/>
            <a:ext cx="2643206" cy="300039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973 L 0.32327 -0.33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1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6.2963E-6 L -0.31492 -0.30464 " pathEditMode="relative" ptsTypes="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35434 0.30439 " pathEditMode="relative" ptsTypes="AA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33872 0.304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7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chemeClr val="bg1"/>
            </a:gs>
            <a:gs pos="100000">
              <a:schemeClr val="accent2">
                <a:lumMod val="75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Love…</a:t>
            </a:r>
            <a:endParaRPr lang="ru-RU" sz="8800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5" name="Picture 11" descr="C:\Documents and Settings\Admin\Рабочий стол\Титаник\titanik_09.jpg"/>
          <p:cNvPicPr>
            <a:picLocks noChangeAspect="1" noChangeArrowheads="1"/>
          </p:cNvPicPr>
          <p:nvPr/>
        </p:nvPicPr>
        <p:blipFill>
          <a:blip r:embed="rId2" cstate="print"/>
          <a:srcRect t="5128"/>
          <a:stretch>
            <a:fillRect/>
          </a:stretch>
        </p:blipFill>
        <p:spPr bwMode="auto">
          <a:xfrm>
            <a:off x="2143108" y="3000372"/>
            <a:ext cx="4429156" cy="307183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036" name="Picture 12" descr="C:\Documents and Settings\Admin\Рабочий стол\Титаник\льгев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42852"/>
            <a:ext cx="1230376" cy="162941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037" name="Picture 13" descr="C:\Documents and Settings\Admin\Рабочий стол\Титаник\kyfyu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174068" cy="1571636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1038" name="Picture 14" descr="C:\Documents and Settings\Admin\Рабочий стол\Титаник\titanik_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357562"/>
            <a:ext cx="4371976" cy="3278982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Documents and Settings\Admin\Рабочий стол\Титаник\titanicpromo004e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928802"/>
            <a:ext cx="2428892" cy="3429024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2053" name="Picture 5" descr="C:\Documents and Settings\Admin\Рабочий стол\Титаник\12269__titanic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143248"/>
            <a:ext cx="2643206" cy="3429024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2057" name="Picture 9" descr="C:\Documents and Settings\Admin\Рабочий стол\Титаник\f57473685853b466f4637b3d9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643050"/>
            <a:ext cx="2428892" cy="3142098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</p:pic>
      <p:pic>
        <p:nvPicPr>
          <p:cNvPr id="2058" name="Picture 10" descr="C:\Documents and Settings\Admin\Рабочий стол\Титаник\Alb_hires_alb3008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071942"/>
            <a:ext cx="2928958" cy="2125281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bg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Admin\Рабочий стол\Титаник\1211991890_titanic-titanik-dvd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357430"/>
            <a:ext cx="2357454" cy="3097211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080" name="Picture 8" descr="C:\Documents and Settings\Admin\Рабочий стол\Титаник\0_17af1_5e73b97b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357430"/>
            <a:ext cx="3714776" cy="304669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</p:pic>
      <p:pic>
        <p:nvPicPr>
          <p:cNvPr id="3081" name="Picture 9" descr="C:\Documents and Settings\Admin\Рабочий стол\Титаник\titanik-titan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286124"/>
            <a:ext cx="2214578" cy="30480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082" name="Picture 10" descr="C:\Documents and Settings\Admin\Рабочий стол\Титаник\Titanik_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57166"/>
            <a:ext cx="3929090" cy="3206029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084" name="Picture 12" descr="C:\Documents and Settings\Admin\Рабочий стол\Титаник\T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57166"/>
            <a:ext cx="3929090" cy="321471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088" name="Picture 16" descr="C:\Documents and Settings\Admin\Рабочий стол\Титаник\T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1428736"/>
            <a:ext cx="4714908" cy="2643206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091" name="Picture 19" descr="C:\Documents and Settings\Admin\Рабочий стол\Титаник\Titanik_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214290"/>
            <a:ext cx="2000296" cy="1454977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092" name="Picture 20" descr="C:\Documents and Settings\Admin\Рабочий стол\Титаник\T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214290"/>
            <a:ext cx="2000264" cy="150019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Рабочий стол\Титаник\i107660120_38319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636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ln>
                  <a:solidFill>
                    <a:schemeClr val="bg1"/>
                  </a:solidFill>
                </a:ln>
                <a:latin typeface="Brush Script Std" pitchFamily="50" charset="0"/>
              </a:rPr>
              <a:t>The End</a:t>
            </a:r>
            <a:endParaRPr lang="ru-RU" sz="9600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Admin\Рабочий стол\Тутанхамон\200px-Tutanchamun_Mask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3"/>
            <a:ext cx="4143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5211" y="1571612"/>
            <a:ext cx="3508789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4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2493"/>
            <a:ext cx="5286412" cy="45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</Words>
  <Application>Microsoft Office PowerPoint</Application>
  <PresentationFormat>Экран (4:3)</PresentationFormat>
  <Paragraphs>4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Titanic</vt:lpstr>
      <vt:lpstr>Love…</vt:lpstr>
      <vt:lpstr>Слайд 3</vt:lpstr>
      <vt:lpstr>Слайд 4</vt:lpstr>
      <vt:lpstr>The End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Titanic</dc:title>
  <cp:lastModifiedBy>Admin</cp:lastModifiedBy>
  <cp:revision>33</cp:revision>
  <dcterms:modified xsi:type="dcterms:W3CDTF">2013-12-07T09:57:26Z</dcterms:modified>
</cp:coreProperties>
</file>