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9" r:id="rId2"/>
    <p:sldId id="256" r:id="rId3"/>
    <p:sldId id="280" r:id="rId4"/>
    <p:sldId id="270" r:id="rId5"/>
    <p:sldId id="271" r:id="rId6"/>
    <p:sldId id="272" r:id="rId7"/>
    <p:sldId id="273" r:id="rId8"/>
    <p:sldId id="274" r:id="rId9"/>
    <p:sldId id="281" r:id="rId10"/>
    <p:sldId id="275" r:id="rId11"/>
    <p:sldId id="276" r:id="rId12"/>
    <p:sldId id="277" r:id="rId13"/>
    <p:sldId id="278" r:id="rId14"/>
    <p:sldId id="282" r:id="rId15"/>
    <p:sldId id="258" r:id="rId16"/>
    <p:sldId id="257" r:id="rId17"/>
    <p:sldId id="284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CE4396-F95D-4058-9EC7-1621A6DD4A09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A281E9-7B60-4BEF-B400-7383DA44D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CE4396-F95D-4058-9EC7-1621A6DD4A09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A281E9-7B60-4BEF-B400-7383DA44D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CE4396-F95D-4058-9EC7-1621A6DD4A09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A281E9-7B60-4BEF-B400-7383DA44D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CE4396-F95D-4058-9EC7-1621A6DD4A09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A281E9-7B60-4BEF-B400-7383DA44D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CE4396-F95D-4058-9EC7-1621A6DD4A09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A281E9-7B60-4BEF-B400-7383DA44D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CE4396-F95D-4058-9EC7-1621A6DD4A09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A281E9-7B60-4BEF-B400-7383DA44D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CE4396-F95D-4058-9EC7-1621A6DD4A09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A281E9-7B60-4BEF-B400-7383DA44D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CE4396-F95D-4058-9EC7-1621A6DD4A09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A281E9-7B60-4BEF-B400-7383DA44D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CE4396-F95D-4058-9EC7-1621A6DD4A09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A281E9-7B60-4BEF-B400-7383DA44D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CE4396-F95D-4058-9EC7-1621A6DD4A09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A281E9-7B60-4BEF-B400-7383DA44D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CE4396-F95D-4058-9EC7-1621A6DD4A09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A281E9-7B60-4BEF-B400-7383DA44D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BCE4396-F95D-4058-9EC7-1621A6DD4A09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CA281E9-7B60-4BEF-B400-7383DA44D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pomst.ru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ru/documents/decl_conv/conventions/childcon.shtml" TargetMode="External"/><Relationship Id="rId2" Type="http://schemas.openxmlformats.org/officeDocument/2006/relationships/hyperlink" Target="http://www.pravadetey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nsultant.ru/popular/family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26876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Классный час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тему: «День защиты детей».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Вятчин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Дмитрий Сергеевич, преподаватель истории, обществознания и философии Московского строительного техникума. </a:t>
            </a:r>
            <a:r>
              <a:rPr lang="en-US" sz="2400" dirty="0" smtClean="0">
                <a:hlinkClick r:id="rId2"/>
              </a:rPr>
              <a:t>http://spomst.ru/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Контакты: 8-929-548-51-14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dmitrii_vyatchin@mail.ru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митрий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857232"/>
            <a:ext cx="6834497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митрий\Desktop\2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714356"/>
            <a:ext cx="5214974" cy="4980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митрий\Desktop\pb-081114-sudan-seida_jpg_photoblog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286808" cy="5360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митрий\Desktop\article-2019268-0D2C077600000578-331_634x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00108"/>
            <a:ext cx="6753230" cy="4569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988840"/>
            <a:ext cx="62646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Свои юридические права дети обрели лишь в </a:t>
            </a:r>
            <a:r>
              <a:rPr lang="en-US" sz="4400" dirty="0" smtClean="0"/>
              <a:t>XX</a:t>
            </a:r>
            <a:r>
              <a:rPr lang="ru-RU" sz="4400" dirty="0" smtClean="0"/>
              <a:t> столетии. </a:t>
            </a:r>
            <a:endParaRPr lang="ru-RU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Дмитрий\Desktop\1 июня\0005-005-K-nim-otnosjatsja-pravo-na-zhizn-svobodu-sobstvennost-semj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28604"/>
            <a:ext cx="3878095" cy="5432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митрий\Desktop\1 июня\0ad4d05cf72c8bac6f7f644732d6bff1f67caa39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47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844824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Основные документы, содержащие информацию о правах детей в Российской Федерации.</a:t>
            </a:r>
            <a:endParaRPr lang="ru-RU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митрий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3762251" cy="5000660"/>
          </a:xfrm>
          <a:prstGeom prst="rect">
            <a:avLst/>
          </a:prstGeom>
          <a:noFill/>
        </p:spPr>
      </p:pic>
      <p:pic>
        <p:nvPicPr>
          <p:cNvPr id="4099" name="Picture 3" descr="C:\Users\Дмитрий\Desktop\1 июня\konvenciya-o-pravax-rebenka-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00042"/>
            <a:ext cx="4117346" cy="5049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митрий\Desktop\01762465_cover_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571480"/>
            <a:ext cx="3296760" cy="5103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митрий\Desktop\1 июня\1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Дети до 6 лет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Users\Дмитрий\Desktop\1 июня\детский с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857364"/>
            <a:ext cx="5265756" cy="39493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594928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Право посещать детский сад.</a:t>
            </a:r>
            <a:endParaRPr lang="ru-RU" sz="2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Тебе 6 лет и 6 месяцев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5" name="Picture 3" descr="C:\Users\Дмитрий\Desktop\1 июня\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143116"/>
            <a:ext cx="4671522" cy="3506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594928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Право обучаться в школе.</a:t>
            </a:r>
            <a:endParaRPr lang="ru-RU" sz="28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Тебе уже 10 лет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9218" name="Picture 2" descr="C:\Users\Дмитрий\Desktop\1 июня\им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143116"/>
            <a:ext cx="4267200" cy="320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594928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Право выбирать имя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7143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Тебе 14 лет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42" name="Picture 2" descr="C:\Users\Дмитрий\Desktop\1 июня\паспо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785926"/>
            <a:ext cx="3000396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Тебе всё ещё 14 лет…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266" name="Picture 2" descr="C:\Users\Дмитрий\Desktop\1 июня\коль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857496"/>
            <a:ext cx="3810026" cy="2857520"/>
          </a:xfrm>
          <a:prstGeom prst="rect">
            <a:avLst/>
          </a:prstGeom>
          <a:noFill/>
        </p:spPr>
      </p:pic>
      <p:pic>
        <p:nvPicPr>
          <p:cNvPr id="11267" name="Picture 3" descr="C:\Users\Дмитрий\Desktop\1 июня\бан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857364"/>
            <a:ext cx="3891917" cy="2586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Тебе по-прежнему 14 лет…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290" name="Picture 2" descr="C:\Users\Дмитрий\Desktop\1 июня\тюрь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7838" y="1952625"/>
            <a:ext cx="5851525" cy="35115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580526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Уголовная ответственность за преступления.</a:t>
            </a:r>
            <a:endParaRPr lang="ru-RU" sz="2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Тебе 15 лет!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314" name="Picture 2" descr="C:\Users\Дмитрий\Desktop\1 июня\Трудовой догов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928802"/>
            <a:ext cx="5214974" cy="3711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Тебе 16 лет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338" name="Picture 2" descr="C:\Users\Дмитрий\Desktop\1 июня\администрати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14488"/>
            <a:ext cx="5500726" cy="408000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594928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Административная ответственность. </a:t>
            </a:r>
            <a:endParaRPr lang="ru-RU" sz="24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Дмитрий\Desktop\rannee-razvitie-rebe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571480"/>
            <a:ext cx="5276845" cy="51342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594928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764704"/>
            <a:ext cx="72728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Список источников и литературы:</a:t>
            </a:r>
          </a:p>
          <a:p>
            <a:endParaRPr lang="ru-RU" dirty="0" smtClean="0"/>
          </a:p>
          <a:p>
            <a:r>
              <a:rPr lang="ru-RU" dirty="0" smtClean="0"/>
              <a:t>Информационно-правовой ресурс для детей // </a:t>
            </a:r>
            <a:r>
              <a:rPr lang="en-US" dirty="0" smtClean="0"/>
              <a:t>URL</a:t>
            </a:r>
            <a:r>
              <a:rPr lang="ru-RU" dirty="0" smtClean="0"/>
              <a:t>: </a:t>
            </a:r>
            <a:r>
              <a:rPr lang="en-US" dirty="0" smtClean="0">
                <a:hlinkClick r:id="rId2"/>
              </a:rPr>
              <a:t>http://www.pravadetey.ru/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Конвенция о правах ребёнка // </a:t>
            </a:r>
            <a:r>
              <a:rPr lang="en-US" dirty="0" smtClean="0"/>
              <a:t>URL</a:t>
            </a:r>
            <a:r>
              <a:rPr lang="ru-RU" dirty="0" smtClean="0"/>
              <a:t>: </a:t>
            </a:r>
            <a:r>
              <a:rPr lang="en-US" dirty="0" smtClean="0">
                <a:hlinkClick r:id="rId3"/>
              </a:rPr>
              <a:t>http://www.un.org/ru/documents/decl_conv/conventions/childcon.shtml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Семейный кодекс РФ // </a:t>
            </a:r>
            <a:r>
              <a:rPr lang="en-US" dirty="0" smtClean="0"/>
              <a:t>URL</a:t>
            </a:r>
            <a:r>
              <a:rPr lang="ru-RU" dirty="0" smtClean="0"/>
              <a:t>: </a:t>
            </a:r>
            <a:r>
              <a:rPr lang="en-US" dirty="0" smtClean="0">
                <a:hlinkClick r:id="rId4"/>
              </a:rPr>
              <a:t>http://www.consultant.ru/popular/family/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412776"/>
            <a:ext cx="69847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 сожалению, дети зачастую становятся жертвами «кровавых игр», в которые никак не наиграются взрослые…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митрий\Desktop\cda7975dc8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642918"/>
            <a:ext cx="6477045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митрий\Desktop\otdahni_ru_1304700533_0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928670"/>
            <a:ext cx="6667500" cy="4371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митрий\Desktop\58091477_1271908506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571479"/>
            <a:ext cx="3237689" cy="5125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митрий\Desktop\afgan-600x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714356"/>
            <a:ext cx="5715000" cy="497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митрий\Desktop\1285241039_besprizorn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142984"/>
            <a:ext cx="5715000" cy="3867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1628800"/>
            <a:ext cx="6336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Взрослые убивают детей не только пулями и снарядами, но и более страшным оружием – безразличием…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155</TotalTime>
  <Words>188</Words>
  <Application>Microsoft Office PowerPoint</Application>
  <PresentationFormat>Экран (4:3)</PresentationFormat>
  <Paragraphs>40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Дети до 6 лет</vt:lpstr>
      <vt:lpstr>Тебе 6 лет и 6 месяцев</vt:lpstr>
      <vt:lpstr>Тебе уже 10 лет</vt:lpstr>
      <vt:lpstr>Тебе 14 лет</vt:lpstr>
      <vt:lpstr>Тебе всё ещё 14 лет…</vt:lpstr>
      <vt:lpstr>Тебе по-прежнему 14 лет…</vt:lpstr>
      <vt:lpstr>Тебе 15 лет!</vt:lpstr>
      <vt:lpstr>Тебе 16 лет</vt:lpstr>
      <vt:lpstr>Слайд 28</vt:lpstr>
      <vt:lpstr>Слайд 29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Дмитрий</cp:lastModifiedBy>
  <cp:revision>29</cp:revision>
  <dcterms:created xsi:type="dcterms:W3CDTF">2013-05-30T06:46:48Z</dcterms:created>
  <dcterms:modified xsi:type="dcterms:W3CDTF">2013-12-27T18:45:00Z</dcterms:modified>
</cp:coreProperties>
</file>